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18"/>
  </p:notesMasterIdLst>
  <p:sldIdLst>
    <p:sldId id="256" r:id="rId6"/>
    <p:sldId id="266" r:id="rId7"/>
    <p:sldId id="267" r:id="rId8"/>
    <p:sldId id="268" r:id="rId9"/>
    <p:sldId id="269" r:id="rId10"/>
    <p:sldId id="270" r:id="rId11"/>
    <p:sldId id="271" r:id="rId12"/>
    <p:sldId id="272" r:id="rId13"/>
    <p:sldId id="273" r:id="rId14"/>
    <p:sldId id="274" r:id="rId15"/>
    <p:sldId id="275" r:id="rId16"/>
    <p:sldId id="27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69034" autoAdjust="0"/>
  </p:normalViewPr>
  <p:slideViewPr>
    <p:cSldViewPr snapToGrid="0">
      <p:cViewPr varScale="1">
        <p:scale>
          <a:sx n="76" d="100"/>
          <a:sy n="76" d="100"/>
        </p:scale>
        <p:origin x="18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349814-9A04-4F2E-A5D8-3129BB647B03}" type="datetimeFigureOut">
              <a:rPr lang="en-GB" smtClean="0"/>
              <a:t>06/01/2025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C9160E-6441-4498-B610-AD2B4214FC4A}" type="slidenum">
              <a:rPr lang="en-GB" smtClean="0"/>
              <a:t>‹#›</a:t>
            </a:fld>
            <a:endParaRPr lang="en-GB" dirty="0"/>
          </a:p>
        </p:txBody>
      </p:sp>
    </p:spTree>
    <p:extLst>
      <p:ext uri="{BB962C8B-B14F-4D97-AF65-F5344CB8AC3E}">
        <p14:creationId xmlns:p14="http://schemas.microsoft.com/office/powerpoint/2010/main" val="551144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BC9160E-6441-4498-B610-AD2B4214FC4A}" type="slidenum">
              <a:rPr lang="en-GB" smtClean="0"/>
              <a:t>2</a:t>
            </a:fld>
            <a:endParaRPr lang="en-GB" dirty="0"/>
          </a:p>
        </p:txBody>
      </p:sp>
    </p:spTree>
    <p:extLst>
      <p:ext uri="{BB962C8B-B14F-4D97-AF65-F5344CB8AC3E}">
        <p14:creationId xmlns:p14="http://schemas.microsoft.com/office/powerpoint/2010/main" val="1124004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information can be found on the GMC website including a set of frequently asked questions (FAQs). </a:t>
            </a:r>
          </a:p>
          <a:p>
            <a:endParaRPr lang="en-GB" dirty="0"/>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12</a:t>
            </a:fld>
            <a:endParaRPr lang="en-GB" dirty="0"/>
          </a:p>
        </p:txBody>
      </p:sp>
    </p:spTree>
    <p:extLst>
      <p:ext uri="{BB962C8B-B14F-4D97-AF65-F5344CB8AC3E}">
        <p14:creationId xmlns:p14="http://schemas.microsoft.com/office/powerpoint/2010/main" val="154067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New standards launched in July 2015.</a:t>
            </a:r>
          </a:p>
          <a:p>
            <a:endParaRPr lang="en-GB" dirty="0"/>
          </a:p>
          <a:p>
            <a:r>
              <a:rPr lang="en-GB" dirty="0"/>
              <a:t>They came into force on 1 January 2016.</a:t>
            </a:r>
          </a:p>
          <a:p>
            <a:endParaRPr lang="en-GB" dirty="0"/>
          </a:p>
          <a:p>
            <a:r>
              <a:rPr lang="en-GB" dirty="0"/>
              <a:t>For the first time, a single set of standards and requirements for all stages of medical education and training in the UK in one document Promoting excellence: standards for medical education and training</a:t>
            </a:r>
          </a:p>
          <a:p>
            <a:endParaRPr lang="en-GB" dirty="0"/>
          </a:p>
          <a:p>
            <a:r>
              <a:rPr lang="en-GB" dirty="0"/>
              <a:t>Later in the year, the GMC published an updated framework setting out how it will quality assure organisations’ progress against the new medical education and training standards.</a:t>
            </a:r>
          </a:p>
          <a:p>
            <a:endParaRPr lang="en-GB" dirty="0"/>
          </a:p>
          <a:p>
            <a:r>
              <a:rPr lang="en-GB" dirty="0"/>
              <a:t>The new standards reduce the regulatory burden on education and training organisations by reducing the total number of standards, criteria and requirements from 230 to 76.</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3</a:t>
            </a:fld>
            <a:endParaRPr lang="en-GB" dirty="0"/>
          </a:p>
        </p:txBody>
      </p:sp>
    </p:spTree>
    <p:extLst>
      <p:ext uri="{BB962C8B-B14F-4D97-AF65-F5344CB8AC3E}">
        <p14:creationId xmlns:p14="http://schemas.microsoft.com/office/powerpoint/2010/main" val="326744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standards in Tomorrow’s Doctors and The Trainee Doctor were in force until the end of the 2015.</a:t>
            </a:r>
          </a:p>
          <a:p>
            <a:endParaRPr lang="en-GB" dirty="0"/>
          </a:p>
          <a:p>
            <a:r>
              <a:rPr lang="en-GB" dirty="0"/>
              <a:t>From </a:t>
            </a:r>
            <a:r>
              <a:rPr lang="en-GB" b="1" dirty="0"/>
              <a:t>1 January 2016</a:t>
            </a:r>
            <a:r>
              <a:rPr lang="en-GB" dirty="0"/>
              <a:t>, </a:t>
            </a:r>
            <a:endParaRPr lang="en-GB" i="1" dirty="0"/>
          </a:p>
          <a:p>
            <a:r>
              <a:rPr lang="en-GB" dirty="0"/>
              <a:t>replaced the parts of Tomorrow’s Doctors and The Trainee Doctor called ‘the standards for managing and delivering medical education and training.’</a:t>
            </a:r>
          </a:p>
          <a:p>
            <a:endParaRPr lang="en-GB" dirty="0"/>
          </a:p>
          <a:p>
            <a:r>
              <a:rPr lang="en-GB" dirty="0"/>
              <a:t>The outcomes for graduates and provisionally registered doctors remain in force and are published on GMC website.</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4</a:t>
            </a:fld>
            <a:endParaRPr lang="en-GB" dirty="0"/>
          </a:p>
        </p:txBody>
      </p:sp>
    </p:spTree>
    <p:extLst>
      <p:ext uri="{BB962C8B-B14F-4D97-AF65-F5344CB8AC3E}">
        <p14:creationId xmlns:p14="http://schemas.microsoft.com/office/powerpoint/2010/main" val="3031480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Standards and requirements are organised around five themes:</a:t>
            </a:r>
          </a:p>
          <a:p>
            <a:endParaRPr lang="en-GB" dirty="0"/>
          </a:p>
          <a:p>
            <a:r>
              <a:rPr lang="en-GB" dirty="0"/>
              <a:t>• Learning environment and culture</a:t>
            </a:r>
          </a:p>
          <a:p>
            <a:r>
              <a:rPr lang="en-GB" dirty="0"/>
              <a:t>• Educational governance and leadership</a:t>
            </a:r>
          </a:p>
          <a:p>
            <a:r>
              <a:rPr lang="en-GB" dirty="0"/>
              <a:t>• Supporting learners</a:t>
            </a:r>
          </a:p>
          <a:p>
            <a:r>
              <a:rPr lang="en-GB" dirty="0"/>
              <a:t>• Supporting educators</a:t>
            </a:r>
          </a:p>
          <a:p>
            <a:r>
              <a:rPr lang="en-GB" dirty="0"/>
              <a:t>• Developing and implementing curricula and assessments</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5</a:t>
            </a:fld>
            <a:endParaRPr lang="en-GB" dirty="0"/>
          </a:p>
        </p:txBody>
      </p:sp>
    </p:spTree>
    <p:extLst>
      <p:ext uri="{BB962C8B-B14F-4D97-AF65-F5344CB8AC3E}">
        <p14:creationId xmlns:p14="http://schemas.microsoft.com/office/powerpoint/2010/main" val="102722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new standards focus more clearly on  the environment and culture in which medical students and doctors are learning in than the previous standards.</a:t>
            </a:r>
          </a:p>
          <a:p>
            <a:endParaRPr lang="en-GB" dirty="0"/>
          </a:p>
          <a:p>
            <a:r>
              <a:rPr lang="en-GB" dirty="0"/>
              <a:t>Where previously the standards were concerned about the impact of learners (medical students and doctors in training) on the safety of patients, the new standards make the link between an excellent learning environment being one that is also a safe environment for patients and has a culture that is caring, compassionate and provides a good standard of care and experience for patients, carers and families.</a:t>
            </a:r>
          </a:p>
          <a:p>
            <a:endParaRPr lang="en-GB" dirty="0"/>
          </a:p>
          <a:p>
            <a:r>
              <a:rPr lang="en-GB" dirty="0"/>
              <a:t>An excellent learning environment must show that education and training is valued and supported.</a:t>
            </a:r>
          </a:p>
          <a:p>
            <a:endParaRPr lang="en-GB" dirty="0"/>
          </a:p>
          <a:p>
            <a:r>
              <a:rPr lang="en-GB" dirty="0"/>
              <a:t>[See also the requirements under this theme].</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7</a:t>
            </a:fld>
            <a:endParaRPr lang="en-GB" dirty="0"/>
          </a:p>
        </p:txBody>
      </p:sp>
    </p:spTree>
    <p:extLst>
      <p:ext uri="{BB962C8B-B14F-4D97-AF65-F5344CB8AC3E}">
        <p14:creationId xmlns:p14="http://schemas.microsoft.com/office/powerpoint/2010/main" val="330404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theme is about making sure that organisations have effective systems of educational governance, leadership and accountability to manage and control the quality of medical education and training.</a:t>
            </a:r>
          </a:p>
          <a:p>
            <a:endParaRPr lang="en-GB" dirty="0"/>
          </a:p>
          <a:p>
            <a:r>
              <a:rPr lang="en-GB" dirty="0"/>
              <a:t>In particular, this theme addresses how organisations work together to manage quality and share their concerns and good practice - much of the teaching and learning takes place outside medical schools and </a:t>
            </a:r>
            <a:r>
              <a:rPr lang="en-GB" dirty="0" err="1"/>
              <a:t>LETBS</a:t>
            </a:r>
            <a:r>
              <a:rPr lang="en-GB" dirty="0"/>
              <a:t>; managing quality involves working closely with other organisations. </a:t>
            </a:r>
          </a:p>
          <a:p>
            <a:endParaRPr lang="en-GB" dirty="0"/>
          </a:p>
          <a:p>
            <a:r>
              <a:rPr lang="en-GB" dirty="0"/>
              <a:t>Equality and diversity is one of the standards: ‘The educational governance system makes sure that education and training is fair and is based on principles of equality and diversity.’ (S2.3)</a:t>
            </a:r>
          </a:p>
          <a:p>
            <a:endParaRPr lang="en-GB" dirty="0"/>
          </a:p>
          <a:p>
            <a:r>
              <a:rPr lang="en-GB" dirty="0"/>
              <a:t>Equality, diversity and opportunity runs through the standards and requirements; but it is no longer a stand alone domain.</a:t>
            </a:r>
          </a:p>
          <a:p>
            <a:endParaRPr lang="en-GB" dirty="0"/>
          </a:p>
          <a:p>
            <a:r>
              <a:rPr lang="en-GB" dirty="0"/>
              <a:t>[See also the requirements under this theme].</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8</a:t>
            </a:fld>
            <a:endParaRPr lang="en-GB" dirty="0"/>
          </a:p>
        </p:txBody>
      </p:sp>
    </p:spTree>
    <p:extLst>
      <p:ext uri="{BB962C8B-B14F-4D97-AF65-F5344CB8AC3E}">
        <p14:creationId xmlns:p14="http://schemas.microsoft.com/office/powerpoint/2010/main" val="300043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theme is about making sure learners get effective educational and pastoral support.</a:t>
            </a:r>
          </a:p>
          <a:p>
            <a:endParaRPr lang="en-GB" dirty="0"/>
          </a:p>
          <a:p>
            <a:r>
              <a:rPr lang="en-GB" dirty="0"/>
              <a:t>[See also the requirements under this theme].</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9</a:t>
            </a:fld>
            <a:endParaRPr lang="en-GB" dirty="0"/>
          </a:p>
        </p:txBody>
      </p:sp>
    </p:spTree>
    <p:extLst>
      <p:ext uri="{BB962C8B-B14F-4D97-AF65-F5344CB8AC3E}">
        <p14:creationId xmlns:p14="http://schemas.microsoft.com/office/powerpoint/2010/main" val="3594523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theme is about making sure that educators have the necessary knowledge and skills for their role, and get the support and resources they need to deliver effective education and training. </a:t>
            </a:r>
          </a:p>
          <a:p>
            <a:endParaRPr lang="en-GB" dirty="0"/>
          </a:p>
          <a:p>
            <a:r>
              <a:rPr lang="en-GB" dirty="0"/>
              <a:t>[See also the requirements under this theme].</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10</a:t>
            </a:fld>
            <a:endParaRPr lang="en-GB" dirty="0"/>
          </a:p>
        </p:txBody>
      </p:sp>
    </p:spTree>
    <p:extLst>
      <p:ext uri="{BB962C8B-B14F-4D97-AF65-F5344CB8AC3E}">
        <p14:creationId xmlns:p14="http://schemas.microsoft.com/office/powerpoint/2010/main" val="395047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theme is about making sure that medical school and postgraduate curricula and assessments are developed and implemented to meet GMC outcome or approval requirements. </a:t>
            </a:r>
          </a:p>
          <a:p>
            <a:endParaRPr lang="en-GB" dirty="0"/>
          </a:p>
          <a:p>
            <a:r>
              <a:rPr lang="en-GB" dirty="0"/>
              <a:t>NB: GMC has different statutory responsibilities for UG and PG </a:t>
            </a:r>
          </a:p>
          <a:p>
            <a:endParaRPr lang="en-GB" dirty="0"/>
          </a:p>
          <a:p>
            <a:r>
              <a:rPr lang="en-GB" dirty="0"/>
              <a:t>Sets outcomes for graduates that medical schools map to their curricula. Does not approve individual medical school curricula</a:t>
            </a:r>
          </a:p>
          <a:p>
            <a:r>
              <a:rPr lang="en-GB" dirty="0"/>
              <a:t>Approves specialty curricula and assessment systems against the Standards for curricula and assessment systems. The Standards for curricula and assessment systems are being reviewed and are expected to be out for consultation later this year.</a:t>
            </a:r>
          </a:p>
          <a:p>
            <a:endParaRPr lang="en-GB" dirty="0"/>
          </a:p>
          <a:p>
            <a:endParaRPr lang="en-GB" dirty="0"/>
          </a:p>
          <a:p>
            <a:r>
              <a:rPr lang="en-GB" dirty="0"/>
              <a:t>[See also the requirements under this theme].</a:t>
            </a:r>
          </a:p>
          <a:p>
            <a:endParaRPr lang="en-GB" dirty="0"/>
          </a:p>
        </p:txBody>
      </p:sp>
      <p:sp>
        <p:nvSpPr>
          <p:cNvPr id="4" name="Slide Number Placeholder 3"/>
          <p:cNvSpPr>
            <a:spLocks noGrp="1"/>
          </p:cNvSpPr>
          <p:nvPr>
            <p:ph type="sldNum" sz="quarter" idx="5"/>
          </p:nvPr>
        </p:nvSpPr>
        <p:spPr/>
        <p:txBody>
          <a:bodyPr/>
          <a:lstStyle/>
          <a:p>
            <a:fld id="{6BC9160E-6441-4498-B610-AD2B4214FC4A}" type="slidenum">
              <a:rPr lang="en-GB" smtClean="0"/>
              <a:t>11</a:t>
            </a:fld>
            <a:endParaRPr lang="en-GB" dirty="0"/>
          </a:p>
        </p:txBody>
      </p:sp>
    </p:spTree>
    <p:extLst>
      <p:ext uri="{BB962C8B-B14F-4D97-AF65-F5344CB8AC3E}">
        <p14:creationId xmlns:p14="http://schemas.microsoft.com/office/powerpoint/2010/main" val="2995654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MC Title Dark">
    <p:bg>
      <p:bgPr>
        <a:solidFill>
          <a:schemeClr val="tx2"/>
        </a:solidFill>
        <a:effectLst/>
      </p:bgPr>
    </p:bg>
    <p:spTree>
      <p:nvGrpSpPr>
        <p:cNvPr id="1" name=""/>
        <p:cNvGrpSpPr/>
        <p:nvPr/>
      </p:nvGrpSpPr>
      <p:grpSpPr>
        <a:xfrm>
          <a:off x="0" y="0"/>
          <a:ext cx="0" cy="0"/>
          <a:chOff x="0" y="0"/>
          <a:chExt cx="0" cy="0"/>
        </a:xfrm>
      </p:grpSpPr>
      <p:pic>
        <p:nvPicPr>
          <p:cNvPr id="21" name="Picture 20" descr="A picture containing graphical user interface&#10;&#10;Description automatically generated">
            <a:extLst>
              <a:ext uri="{FF2B5EF4-FFF2-40B4-BE49-F238E27FC236}">
                <a16:creationId xmlns:a16="http://schemas.microsoft.com/office/drawing/2014/main" id="{BE8D1564-EED4-4F5F-A030-16384017D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285" y="614610"/>
            <a:ext cx="1014152" cy="1014152"/>
          </a:xfrm>
          <a:prstGeom prst="rect">
            <a:avLst/>
          </a:prstGeom>
        </p:spPr>
      </p:pic>
      <p:sp>
        <p:nvSpPr>
          <p:cNvPr id="3" name="Text Placeholder 2">
            <a:extLst>
              <a:ext uri="{FF2B5EF4-FFF2-40B4-BE49-F238E27FC236}">
                <a16:creationId xmlns:a16="http://schemas.microsoft.com/office/drawing/2014/main" id="{9DED3E9A-BE5A-40CD-8EB0-A6D98FA3614F}"/>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dirty="0"/>
              <a:t>Make your title memorable</a:t>
            </a:r>
          </a:p>
        </p:txBody>
      </p:sp>
      <p:sp>
        <p:nvSpPr>
          <p:cNvPr id="5" name="Text Placeholder 4">
            <a:extLst>
              <a:ext uri="{FF2B5EF4-FFF2-40B4-BE49-F238E27FC236}">
                <a16:creationId xmlns:a16="http://schemas.microsoft.com/office/drawing/2014/main" id="{3DEC03F3-D507-4F6C-B519-0DCF2B77898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168811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MC Divider Whit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340E82-1F1F-4F71-98EB-C107B753D14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2" name="Straight Connector 11">
            <a:extLst>
              <a:ext uri="{FF2B5EF4-FFF2-40B4-BE49-F238E27FC236}">
                <a16:creationId xmlns:a16="http://schemas.microsoft.com/office/drawing/2014/main" id="{158BB222-1D07-45CB-8422-3496CA20301D}"/>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80E53934-C309-4D8B-BD59-D4E88272DCCE}"/>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This is a divider slide</a:t>
            </a:r>
          </a:p>
        </p:txBody>
      </p:sp>
      <p:sp>
        <p:nvSpPr>
          <p:cNvPr id="13" name="Text Placeholder 4">
            <a:extLst>
              <a:ext uri="{FF2B5EF4-FFF2-40B4-BE49-F238E27FC236}">
                <a16:creationId xmlns:a16="http://schemas.microsoft.com/office/drawing/2014/main" id="{1328D50F-24CE-4229-ABEB-FDEB2288735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929617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MC Title Image White">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6" name="Picture 5" descr="A picture containing text, bottle, sign&#10;&#10;Description automatically generated">
            <a:extLst>
              <a:ext uri="{FF2B5EF4-FFF2-40B4-BE49-F238E27FC236}">
                <a16:creationId xmlns:a16="http://schemas.microsoft.com/office/drawing/2014/main" id="{2179801A-A10B-429E-A544-D64776D0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154" y="611126"/>
            <a:ext cx="1014153" cy="1014153"/>
          </a:xfrm>
          <a:prstGeom prst="rect">
            <a:avLst/>
          </a:prstGeom>
        </p:spPr>
      </p:pic>
      <p:sp>
        <p:nvSpPr>
          <p:cNvPr id="9" name="Text Placeholder 2">
            <a:extLst>
              <a:ext uri="{FF2B5EF4-FFF2-40B4-BE49-F238E27FC236}">
                <a16:creationId xmlns:a16="http://schemas.microsoft.com/office/drawing/2014/main" id="{0AAA907D-0E29-4A01-90B2-6A6D9148D722}"/>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10" name="Text Placeholder 4">
            <a:extLst>
              <a:ext uri="{FF2B5EF4-FFF2-40B4-BE49-F238E27FC236}">
                <a16:creationId xmlns:a16="http://schemas.microsoft.com/office/drawing/2014/main" id="{BFEC554B-50ED-4656-B1FE-8ED864959A52}"/>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28393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MC Divider Image White">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470B1F45-2EB2-4300-B10A-2D8B6842D4D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A divider slide with picture</a:t>
            </a:r>
          </a:p>
        </p:txBody>
      </p:sp>
      <p:sp>
        <p:nvSpPr>
          <p:cNvPr id="14" name="Text Placeholder 4">
            <a:extLst>
              <a:ext uri="{FF2B5EF4-FFF2-40B4-BE49-F238E27FC236}">
                <a16:creationId xmlns:a16="http://schemas.microsoft.com/office/drawing/2014/main" id="{F47E1142-A48F-46D6-9511-416DA3D16645}"/>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41790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MC Content Horizont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dirty="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dirty="0"/>
              <a:t>H2 Header</a:t>
            </a:r>
            <a:endParaRPr lang="en-GB" dirty="0"/>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7"/>
            <a:ext cx="10667999" cy="2364444"/>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dirty="0"/>
              <a:t>Click here to add text</a:t>
            </a:r>
          </a:p>
          <a:p>
            <a:pPr lvl="1"/>
            <a:r>
              <a:rPr lang="en-GB" dirty="0"/>
              <a:t>Click here to add text</a:t>
            </a:r>
          </a:p>
          <a:p>
            <a:pPr lvl="2"/>
            <a:r>
              <a:rPr lang="en-GB" dirty="0"/>
              <a:t>Click here to add text</a:t>
            </a:r>
          </a:p>
          <a:p>
            <a:pPr lvl="3"/>
            <a:r>
              <a:rPr lang="en-GB" dirty="0"/>
              <a:t>Click here to add text</a:t>
            </a:r>
          </a:p>
          <a:p>
            <a:pPr lvl="4"/>
            <a:r>
              <a:rPr lang="en-GB" dirty="0"/>
              <a:t>Click here to add text</a:t>
            </a:r>
          </a:p>
          <a:p>
            <a:pPr lvl="5"/>
            <a:r>
              <a:rPr lang="en-GB" dirty="0"/>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dirty="0"/>
          </a:p>
        </p:txBody>
      </p:sp>
      <p:sp>
        <p:nvSpPr>
          <p:cNvPr id="3" name="Content Placeholder 2">
            <a:extLst>
              <a:ext uri="{FF2B5EF4-FFF2-40B4-BE49-F238E27FC236}">
                <a16:creationId xmlns:a16="http://schemas.microsoft.com/office/drawing/2014/main" id="{1BAAAD05-54A2-464C-8EC7-52C58350FE3F}"/>
              </a:ext>
            </a:extLst>
          </p:cNvPr>
          <p:cNvSpPr>
            <a:spLocks noGrp="1"/>
          </p:cNvSpPr>
          <p:nvPr>
            <p:ph sz="quarter" idx="19" hasCustomPrompt="1"/>
          </p:nvPr>
        </p:nvSpPr>
        <p:spPr>
          <a:xfrm>
            <a:off x="690563" y="3567598"/>
            <a:ext cx="10668000" cy="2615260"/>
          </a:xfrm>
          <a:prstGeom prst="rect">
            <a:avLst/>
          </a:prstGeom>
        </p:spPr>
        <p:txBody>
          <a:bodyPr/>
          <a:lstStyle>
            <a:lvl1pPr marL="0" indent="0">
              <a:buNone/>
              <a:defRPr>
                <a:solidFill>
                  <a:schemeClr val="accent5"/>
                </a:solidFill>
              </a:defRPr>
            </a:lvl1pPr>
          </a:lstStyle>
          <a:p>
            <a:pPr lvl="0"/>
            <a:r>
              <a:rPr lang="en-GB" dirty="0"/>
              <a:t>Click the relevant icon below to insert content or image</a:t>
            </a:r>
          </a:p>
        </p:txBody>
      </p:sp>
    </p:spTree>
    <p:extLst>
      <p:ext uri="{BB962C8B-B14F-4D97-AF65-F5344CB8AC3E}">
        <p14:creationId xmlns:p14="http://schemas.microsoft.com/office/powerpoint/2010/main" val="2188352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MC Content Vertical">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dirty="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dirty="0"/>
              <a:t>H2 Header</a:t>
            </a:r>
            <a:endParaRPr lang="en-GB" dirty="0"/>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dirty="0"/>
          </a:p>
        </p:txBody>
      </p:sp>
      <p:sp>
        <p:nvSpPr>
          <p:cNvPr id="9" name="Text Placeholder 21">
            <a:extLst>
              <a:ext uri="{FF2B5EF4-FFF2-40B4-BE49-F238E27FC236}">
                <a16:creationId xmlns:a16="http://schemas.microsoft.com/office/drawing/2014/main" id="{9DE433B9-4449-4331-85A9-EEA5AA1CF7B6}"/>
              </a:ext>
            </a:extLst>
          </p:cNvPr>
          <p:cNvSpPr>
            <a:spLocks noGrp="1"/>
          </p:cNvSpPr>
          <p:nvPr>
            <p:ph type="body" sz="quarter" idx="18" hasCustomPrompt="1"/>
          </p:nvPr>
        </p:nvSpPr>
        <p:spPr>
          <a:xfrm>
            <a:off x="690324" y="1064555"/>
            <a:ext cx="5231291"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dirty="0"/>
              <a:t>Click here to add text</a:t>
            </a:r>
          </a:p>
          <a:p>
            <a:pPr lvl="1"/>
            <a:r>
              <a:rPr lang="en-GB" dirty="0"/>
              <a:t>Click here to add text</a:t>
            </a:r>
          </a:p>
          <a:p>
            <a:pPr lvl="2"/>
            <a:r>
              <a:rPr lang="en-GB" dirty="0"/>
              <a:t>Click here to add text</a:t>
            </a:r>
          </a:p>
          <a:p>
            <a:pPr lvl="3"/>
            <a:r>
              <a:rPr lang="en-GB" dirty="0"/>
              <a:t>Click here to add text</a:t>
            </a:r>
          </a:p>
          <a:p>
            <a:pPr lvl="4"/>
            <a:r>
              <a:rPr lang="en-GB" dirty="0"/>
              <a:t>Click here to add text</a:t>
            </a:r>
          </a:p>
          <a:p>
            <a:pPr lvl="5"/>
            <a:r>
              <a:rPr lang="en-GB" dirty="0"/>
              <a:t>Click here to add text</a:t>
            </a:r>
          </a:p>
        </p:txBody>
      </p:sp>
      <p:sp>
        <p:nvSpPr>
          <p:cNvPr id="10" name="Content Placeholder 2">
            <a:extLst>
              <a:ext uri="{FF2B5EF4-FFF2-40B4-BE49-F238E27FC236}">
                <a16:creationId xmlns:a16="http://schemas.microsoft.com/office/drawing/2014/main" id="{8494116E-7D87-44B2-A290-1F90613E0137}"/>
              </a:ext>
            </a:extLst>
          </p:cNvPr>
          <p:cNvSpPr>
            <a:spLocks noGrp="1"/>
          </p:cNvSpPr>
          <p:nvPr>
            <p:ph sz="quarter" idx="20" hasCustomPrompt="1"/>
          </p:nvPr>
        </p:nvSpPr>
        <p:spPr>
          <a:xfrm>
            <a:off x="6270386" y="1064556"/>
            <a:ext cx="5088176" cy="5118302"/>
          </a:xfrm>
          <a:prstGeom prst="rect">
            <a:avLst/>
          </a:prstGeom>
        </p:spPr>
        <p:txBody>
          <a:bodyPr/>
          <a:lstStyle>
            <a:lvl1pPr marL="0" indent="0">
              <a:buNone/>
              <a:defRPr>
                <a:solidFill>
                  <a:schemeClr val="accent5"/>
                </a:solidFill>
              </a:defRPr>
            </a:lvl1pPr>
          </a:lstStyle>
          <a:p>
            <a:pPr lvl="0"/>
            <a:r>
              <a:rPr lang="en-GB" dirty="0"/>
              <a:t>Click the relevant icon below to insert content or image</a:t>
            </a:r>
          </a:p>
        </p:txBody>
      </p:sp>
    </p:spTree>
    <p:extLst>
      <p:ext uri="{BB962C8B-B14F-4D97-AF65-F5344CB8AC3E}">
        <p14:creationId xmlns:p14="http://schemas.microsoft.com/office/powerpoint/2010/main" val="38393523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MC Text Content Only">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AB5E75-3495-4E7B-BCC2-9EE653015AE8}"/>
              </a:ext>
            </a:extLst>
          </p:cNvPr>
          <p:cNvSpPr txBox="1">
            <a:spLocks/>
          </p:cNvSpPr>
          <p:nvPr userDrawn="1"/>
        </p:nvSpPr>
        <p:spPr>
          <a:xfrm>
            <a:off x="630000" y="419099"/>
            <a:ext cx="9144000" cy="56025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sz="2700" dirty="0">
              <a:solidFill>
                <a:schemeClr val="tx2"/>
              </a:solidFill>
            </a:endParaRPr>
          </a:p>
        </p:txBody>
      </p:sp>
      <p:sp>
        <p:nvSpPr>
          <p:cNvPr id="22" name="Text Placeholder 21">
            <a:extLst>
              <a:ext uri="{FF2B5EF4-FFF2-40B4-BE49-F238E27FC236}">
                <a16:creationId xmlns:a16="http://schemas.microsoft.com/office/drawing/2014/main" id="{20DB7A85-462F-48CA-A6F1-4D6BFEDF4012}"/>
              </a:ext>
            </a:extLst>
          </p:cNvPr>
          <p:cNvSpPr>
            <a:spLocks noGrp="1"/>
          </p:cNvSpPr>
          <p:nvPr>
            <p:ph type="body" sz="quarter" idx="13" hasCustomPrompt="1"/>
          </p:nvPr>
        </p:nvSpPr>
        <p:spPr>
          <a:xfrm>
            <a:off x="690325" y="464164"/>
            <a:ext cx="10667998" cy="461796"/>
          </a:xfrm>
          <a:prstGeom prst="rect">
            <a:avLst/>
          </a:prstGeom>
        </p:spPr>
        <p:txBody>
          <a:bodyPr>
            <a:noAutofit/>
          </a:bodyPr>
          <a:lstStyle>
            <a:lvl1pPr marL="0" indent="0">
              <a:buNone/>
              <a:defRPr sz="3600" b="1">
                <a:solidFill>
                  <a:schemeClr val="tx2"/>
                </a:solidFill>
                <a:latin typeface="+mn-lt"/>
              </a:defRPr>
            </a:lvl1pPr>
            <a:lvl2pPr>
              <a:defRPr sz="2700">
                <a:solidFill>
                  <a:schemeClr val="tx2"/>
                </a:solidFill>
                <a:latin typeface="+mn-lt"/>
              </a:defRPr>
            </a:lvl2pPr>
            <a:lvl3pPr>
              <a:defRPr sz="2700">
                <a:solidFill>
                  <a:schemeClr val="tx2"/>
                </a:solidFill>
                <a:latin typeface="+mn-lt"/>
              </a:defRPr>
            </a:lvl3pPr>
            <a:lvl4pPr>
              <a:defRPr sz="2700">
                <a:solidFill>
                  <a:schemeClr val="tx2"/>
                </a:solidFill>
                <a:latin typeface="+mn-lt"/>
              </a:defRPr>
            </a:lvl4pPr>
            <a:lvl5pPr>
              <a:defRPr sz="2700">
                <a:solidFill>
                  <a:schemeClr val="tx2"/>
                </a:solidFill>
                <a:latin typeface="+mn-lt"/>
              </a:defRPr>
            </a:lvl5pPr>
          </a:lstStyle>
          <a:p>
            <a:pPr lvl="0"/>
            <a:r>
              <a:rPr lang="en-US" dirty="0"/>
              <a:t>H2 Header</a:t>
            </a:r>
            <a:endParaRPr lang="en-GB" dirty="0"/>
          </a:p>
        </p:txBody>
      </p:sp>
      <p:sp>
        <p:nvSpPr>
          <p:cNvPr id="29" name="Text Placeholder 21">
            <a:extLst>
              <a:ext uri="{FF2B5EF4-FFF2-40B4-BE49-F238E27FC236}">
                <a16:creationId xmlns:a16="http://schemas.microsoft.com/office/drawing/2014/main" id="{47C526D1-0F63-455B-85BA-7FFF9B3B6786}"/>
              </a:ext>
            </a:extLst>
          </p:cNvPr>
          <p:cNvSpPr>
            <a:spLocks noGrp="1"/>
          </p:cNvSpPr>
          <p:nvPr>
            <p:ph type="body" sz="quarter" idx="18" hasCustomPrompt="1"/>
          </p:nvPr>
        </p:nvSpPr>
        <p:spPr>
          <a:xfrm>
            <a:off x="690324" y="1064556"/>
            <a:ext cx="10667999" cy="5118301"/>
          </a:xfrm>
          <a:prstGeom prst="rect">
            <a:avLst/>
          </a:prstGeom>
        </p:spPr>
        <p:txBody>
          <a:bodyPr/>
          <a:lstStyle>
            <a:lvl1pPr marL="285750" indent="-285750" defTabSz="180000">
              <a:buClr>
                <a:schemeClr val="accent1"/>
              </a:buClr>
              <a:buSzPct val="60000"/>
              <a:buFont typeface="Wingdings" panose="05000000000000000000" pitchFamily="2" charset="2"/>
              <a:buChar char="l"/>
              <a:tabLst>
                <a:tab pos="180000" algn="l"/>
              </a:tabLst>
              <a:defRPr sz="2000">
                <a:solidFill>
                  <a:schemeClr val="accent5"/>
                </a:solidFill>
              </a:defRPr>
            </a:lvl1pPr>
            <a:lvl2pPr marL="612000" indent="-285750" defTabSz="180000">
              <a:buClr>
                <a:schemeClr val="accent1"/>
              </a:buClr>
              <a:buSzPct val="60000"/>
              <a:buFont typeface="Wingdings" panose="05000000000000000000" pitchFamily="2" charset="2"/>
              <a:buChar char="l"/>
              <a:tabLst>
                <a:tab pos="180000" algn="l"/>
              </a:tabLst>
              <a:defRPr sz="1600">
                <a:solidFill>
                  <a:schemeClr val="accent5"/>
                </a:solidFill>
              </a:defRPr>
            </a:lvl2pPr>
            <a:lvl3pPr marL="936000" indent="-285750" defTabSz="180000">
              <a:spcBef>
                <a:spcPts val="500"/>
              </a:spcBef>
              <a:buClr>
                <a:schemeClr val="accent1"/>
              </a:buClr>
              <a:buSzPct val="60000"/>
              <a:buFont typeface="Wingdings" panose="05000000000000000000" pitchFamily="2" charset="2"/>
              <a:buChar char="l"/>
              <a:tabLst>
                <a:tab pos="180000" algn="l"/>
              </a:tabLst>
              <a:defRPr sz="1400">
                <a:solidFill>
                  <a:schemeClr val="accent5"/>
                </a:solidFill>
              </a:defRPr>
            </a:lvl3pPr>
            <a:lvl4pPr marL="1152000" indent="-171450">
              <a:buClr>
                <a:schemeClr val="accent1"/>
              </a:buClr>
              <a:buSzPct val="60000"/>
              <a:buFont typeface="Wingdings" panose="05000000000000000000" pitchFamily="2" charset="2"/>
              <a:buChar char="l"/>
              <a:defRPr sz="1200">
                <a:solidFill>
                  <a:schemeClr val="accent5"/>
                </a:solidFill>
              </a:defRPr>
            </a:lvl4pPr>
            <a:lvl5pPr marL="1404000" indent="-228600">
              <a:buClr>
                <a:schemeClr val="accent1"/>
              </a:buClr>
              <a:buSzPct val="60000"/>
              <a:buFont typeface="Wingdings" panose="05000000000000000000" pitchFamily="2" charset="2"/>
              <a:buChar char="l"/>
              <a:defRPr lang="en-GB" sz="1200" kern="1200" dirty="0">
                <a:solidFill>
                  <a:schemeClr val="accent5"/>
                </a:solidFill>
                <a:latin typeface="+mn-lt"/>
                <a:ea typeface="+mn-ea"/>
                <a:cs typeface="+mn-cs"/>
              </a:defRPr>
            </a:lvl5pPr>
            <a:lvl6pPr marL="1656000" indent="-228600">
              <a:buClr>
                <a:schemeClr val="accent1"/>
              </a:buClr>
              <a:buSzPct val="60000"/>
              <a:buFont typeface="Wingdings" panose="05000000000000000000" pitchFamily="2" charset="2"/>
              <a:buChar char="l"/>
              <a:defRPr sz="1200">
                <a:solidFill>
                  <a:schemeClr val="accent5"/>
                </a:solidFill>
              </a:defRPr>
            </a:lvl6pPr>
          </a:lstStyle>
          <a:p>
            <a:pPr lvl="0"/>
            <a:r>
              <a:rPr lang="en-GB" dirty="0"/>
              <a:t>Click here to add text</a:t>
            </a:r>
          </a:p>
          <a:p>
            <a:pPr lvl="1"/>
            <a:r>
              <a:rPr lang="en-GB" dirty="0"/>
              <a:t>Click here to add text</a:t>
            </a:r>
          </a:p>
          <a:p>
            <a:pPr lvl="2"/>
            <a:r>
              <a:rPr lang="en-GB" dirty="0"/>
              <a:t>Click here to add text</a:t>
            </a:r>
          </a:p>
          <a:p>
            <a:pPr lvl="3"/>
            <a:r>
              <a:rPr lang="en-GB" dirty="0"/>
              <a:t>Click here to add text</a:t>
            </a:r>
          </a:p>
          <a:p>
            <a:pPr lvl="4"/>
            <a:r>
              <a:rPr lang="en-GB" dirty="0"/>
              <a:t>Click here to add text</a:t>
            </a:r>
          </a:p>
          <a:p>
            <a:pPr lvl="5"/>
            <a:r>
              <a:rPr lang="en-GB" dirty="0"/>
              <a:t>Click here to add text</a:t>
            </a:r>
          </a:p>
        </p:txBody>
      </p:sp>
      <p:pic>
        <p:nvPicPr>
          <p:cNvPr id="12" name="Picture 11">
            <a:extLst>
              <a:ext uri="{FF2B5EF4-FFF2-40B4-BE49-F238E27FC236}">
                <a16:creationId xmlns:a16="http://schemas.microsoft.com/office/drawing/2014/main" id="{4B2FC2B6-016C-4014-A80B-803A734340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13" name="Straight Connector 12">
            <a:extLst>
              <a:ext uri="{FF2B5EF4-FFF2-40B4-BE49-F238E27FC236}">
                <a16:creationId xmlns:a16="http://schemas.microsoft.com/office/drawing/2014/main" id="{64270CEF-110E-48D0-BDA4-E0C8302D76C2}"/>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Slide Number Placeholder 4">
            <a:extLst>
              <a:ext uri="{FF2B5EF4-FFF2-40B4-BE49-F238E27FC236}">
                <a16:creationId xmlns:a16="http://schemas.microsoft.com/office/drawing/2014/main" id="{53116611-72B7-41ED-8B77-2EC0E905E7F8}"/>
              </a:ext>
            </a:extLst>
          </p:cNvPr>
          <p:cNvSpPr>
            <a:spLocks noGrp="1"/>
          </p:cNvSpPr>
          <p:nvPr>
            <p:ph type="sldNum" sz="quarter" idx="12"/>
          </p:nvPr>
        </p:nvSpPr>
        <p:spPr>
          <a:xfrm>
            <a:off x="756519" y="6356010"/>
            <a:ext cx="449730" cy="232286"/>
          </a:xfrm>
        </p:spPr>
        <p:txBody>
          <a:bodyPr/>
          <a:lstStyle>
            <a:lvl1pPr algn="l">
              <a:defRPr>
                <a:solidFill>
                  <a:schemeClr val="accent5"/>
                </a:solidFill>
              </a:defRPr>
            </a:lvl1pPr>
          </a:lstStyle>
          <a:p>
            <a:fld id="{5E0A3A8E-DB68-445D-BC49-52F20A2D5C96}" type="slidenum">
              <a:rPr lang="en-GB" smtClean="0"/>
              <a:pPr/>
              <a:t>‹#›</a:t>
            </a:fld>
            <a:endParaRPr lang="en-GB" dirty="0"/>
          </a:p>
        </p:txBody>
      </p:sp>
    </p:spTree>
    <p:extLst>
      <p:ext uri="{BB962C8B-B14F-4D97-AF65-F5344CB8AC3E}">
        <p14:creationId xmlns:p14="http://schemas.microsoft.com/office/powerpoint/2010/main" val="24085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MC Divider Dark">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6B22610-8BB3-421C-B77C-B5F398F251BB}"/>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2AF0E051-D22F-440E-A104-E13658CDB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77408" y="6412329"/>
            <a:ext cx="1620000" cy="145228"/>
          </a:xfrm>
          <a:prstGeom prst="rect">
            <a:avLst/>
          </a:prstGeom>
        </p:spPr>
      </p:pic>
      <p:sp>
        <p:nvSpPr>
          <p:cNvPr id="8" name="Text Placeholder 2">
            <a:extLst>
              <a:ext uri="{FF2B5EF4-FFF2-40B4-BE49-F238E27FC236}">
                <a16:creationId xmlns:a16="http://schemas.microsoft.com/office/drawing/2014/main" id="{EB2603BF-7445-4180-BAAA-3CB38AABC0B5}"/>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bg1"/>
                </a:solidFill>
                <a:latin typeface="+mn-lt"/>
              </a:defRPr>
            </a:lvl1pPr>
          </a:lstStyle>
          <a:p>
            <a:pPr lvl="0"/>
            <a:r>
              <a:rPr lang="en-GB" dirty="0"/>
              <a:t>This is a divider slide</a:t>
            </a:r>
          </a:p>
        </p:txBody>
      </p:sp>
      <p:sp>
        <p:nvSpPr>
          <p:cNvPr id="12" name="Text Placeholder 4">
            <a:extLst>
              <a:ext uri="{FF2B5EF4-FFF2-40B4-BE49-F238E27FC236}">
                <a16:creationId xmlns:a16="http://schemas.microsoft.com/office/drawing/2014/main" id="{B245AD35-2EB2-4877-808B-4D935252B436}"/>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015508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MC Title Image Dark">
    <p:bg>
      <p:bgPr>
        <a:solidFill>
          <a:schemeClr val="tx2"/>
        </a:solidFill>
        <a:effectLst/>
      </p:bgPr>
    </p:bg>
    <p:spTree>
      <p:nvGrpSpPr>
        <p:cNvPr id="1" name=""/>
        <p:cNvGrpSpPr/>
        <p:nvPr/>
      </p:nvGrpSpPr>
      <p:grpSpPr>
        <a:xfrm>
          <a:off x="0" y="0"/>
          <a:ext cx="0" cy="0"/>
          <a:chOff x="0" y="0"/>
          <a:chExt cx="0" cy="0"/>
        </a:xfrm>
      </p:grpSpPr>
      <p:pic>
        <p:nvPicPr>
          <p:cNvPr id="10" name="Picture 9" descr="A picture containing graphical user interface&#10;&#10;Description automatically generated">
            <a:extLst>
              <a:ext uri="{FF2B5EF4-FFF2-40B4-BE49-F238E27FC236}">
                <a16:creationId xmlns:a16="http://schemas.microsoft.com/office/drawing/2014/main" id="{CFD9A81D-377C-4207-AC20-DCC26E78B6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61878" y="611126"/>
            <a:ext cx="1014152" cy="1014152"/>
          </a:xfrm>
          <a:prstGeom prst="rect">
            <a:avLst/>
          </a:prstGeom>
        </p:spPr>
      </p:pic>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dirty="0"/>
              <a:t>Click the relevant icon below to insert content or image</a:t>
            </a:r>
          </a:p>
        </p:txBody>
      </p:sp>
      <p:sp>
        <p:nvSpPr>
          <p:cNvPr id="12" name="Text Placeholder 2">
            <a:extLst>
              <a:ext uri="{FF2B5EF4-FFF2-40B4-BE49-F238E27FC236}">
                <a16:creationId xmlns:a16="http://schemas.microsoft.com/office/drawing/2014/main" id="{31B0C7AD-49CF-4C26-818F-55398204E2A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dirty="0"/>
              <a:t>Make your title memorable</a:t>
            </a:r>
          </a:p>
        </p:txBody>
      </p:sp>
      <p:sp>
        <p:nvSpPr>
          <p:cNvPr id="6" name="Text Placeholder 4">
            <a:extLst>
              <a:ext uri="{FF2B5EF4-FFF2-40B4-BE49-F238E27FC236}">
                <a16:creationId xmlns:a16="http://schemas.microsoft.com/office/drawing/2014/main" id="{7FE88A72-D027-4B91-B318-EC2086DF0A93}"/>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030352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MC Divider Image Dark">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accent6"/>
                </a:solidFill>
              </a:defRPr>
            </a:lvl1pPr>
          </a:lstStyle>
          <a:p>
            <a:pPr lvl="0"/>
            <a:r>
              <a:rPr lang="en-GB" dirty="0"/>
              <a:t>Click the relevant icon below to insert content or image</a:t>
            </a:r>
          </a:p>
        </p:txBody>
      </p:sp>
      <p:cxnSp>
        <p:nvCxnSpPr>
          <p:cNvPr id="8" name="Straight Connector 7">
            <a:extLst>
              <a:ext uri="{FF2B5EF4-FFF2-40B4-BE49-F238E27FC236}">
                <a16:creationId xmlns:a16="http://schemas.microsoft.com/office/drawing/2014/main" id="{5F8C7911-7724-4096-9505-ED6B68432B0B}"/>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4EE9DC0E-180A-4EF9-BBC4-C1BA3090AF2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532" y="6412329"/>
            <a:ext cx="1620000" cy="145228"/>
          </a:xfrm>
          <a:prstGeom prst="rect">
            <a:avLst/>
          </a:prstGeom>
        </p:spPr>
      </p:pic>
      <p:sp>
        <p:nvSpPr>
          <p:cNvPr id="12" name="Text Placeholder 2">
            <a:extLst>
              <a:ext uri="{FF2B5EF4-FFF2-40B4-BE49-F238E27FC236}">
                <a16:creationId xmlns:a16="http://schemas.microsoft.com/office/drawing/2014/main" id="{739082E9-0914-48A7-AC6D-7F20951566E1}"/>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bg1"/>
                </a:solidFill>
                <a:latin typeface="+mn-lt"/>
              </a:defRPr>
            </a:lvl1pPr>
          </a:lstStyle>
          <a:p>
            <a:pPr lvl="0"/>
            <a:r>
              <a:rPr lang="en-GB" dirty="0"/>
              <a:t>A divider slide with picture</a:t>
            </a:r>
          </a:p>
        </p:txBody>
      </p:sp>
      <p:sp>
        <p:nvSpPr>
          <p:cNvPr id="13" name="Text Placeholder 4">
            <a:extLst>
              <a:ext uri="{FF2B5EF4-FFF2-40B4-BE49-F238E27FC236}">
                <a16:creationId xmlns:a16="http://schemas.microsoft.com/office/drawing/2014/main" id="{8C5863EB-2E92-42E8-ACD5-2F00F3335CF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bg1"/>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83791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MC Title light">
    <p:bg>
      <p:bgPr>
        <a:solidFill>
          <a:schemeClr val="accent6"/>
        </a:solidFill>
        <a:effectLst/>
      </p:bgPr>
    </p:bg>
    <p:spTree>
      <p:nvGrpSpPr>
        <p:cNvPr id="1" name=""/>
        <p:cNvGrpSpPr/>
        <p:nvPr/>
      </p:nvGrpSpPr>
      <p:grpSpPr>
        <a:xfrm>
          <a:off x="0" y="0"/>
          <a:ext cx="0" cy="0"/>
          <a:chOff x="0" y="0"/>
          <a:chExt cx="0" cy="0"/>
        </a:xfrm>
      </p:grpSpPr>
      <p:pic>
        <p:nvPicPr>
          <p:cNvPr id="8" name="Picture 7" descr="A picture containing text, bottle, sign&#10;&#10;Description automatically generated">
            <a:extLst>
              <a:ext uri="{FF2B5EF4-FFF2-40B4-BE49-F238E27FC236}">
                <a16:creationId xmlns:a16="http://schemas.microsoft.com/office/drawing/2014/main" id="{A5BEF089-A1C0-402D-9F3D-ABD7EBD392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3960" y="627116"/>
            <a:ext cx="1014153" cy="1014153"/>
          </a:xfrm>
          <a:prstGeom prst="rect">
            <a:avLst/>
          </a:prstGeom>
        </p:spPr>
      </p:pic>
      <p:sp>
        <p:nvSpPr>
          <p:cNvPr id="6" name="Text Placeholder 2">
            <a:extLst>
              <a:ext uri="{FF2B5EF4-FFF2-40B4-BE49-F238E27FC236}">
                <a16:creationId xmlns:a16="http://schemas.microsoft.com/office/drawing/2014/main" id="{BC56DBEA-72ED-4530-95E8-61A85E1A33C3}"/>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7" name="Text Placeholder 4">
            <a:extLst>
              <a:ext uri="{FF2B5EF4-FFF2-40B4-BE49-F238E27FC236}">
                <a16:creationId xmlns:a16="http://schemas.microsoft.com/office/drawing/2014/main" id="{61783978-8454-42F0-81D5-A46047F0F114}"/>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437990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MC Divider Light">
    <p:bg>
      <p:bgPr>
        <a:solidFill>
          <a:schemeClr val="accent6"/>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315396-619F-4C63-BA78-A4E2639B80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3242" y="6406658"/>
            <a:ext cx="1620008" cy="145228"/>
          </a:xfrm>
          <a:prstGeom prst="rect">
            <a:avLst/>
          </a:prstGeom>
        </p:spPr>
      </p:pic>
      <p:cxnSp>
        <p:nvCxnSpPr>
          <p:cNvPr id="8" name="Straight Connector 7">
            <a:extLst>
              <a:ext uri="{FF2B5EF4-FFF2-40B4-BE49-F238E27FC236}">
                <a16:creationId xmlns:a16="http://schemas.microsoft.com/office/drawing/2014/main" id="{0998EB6B-6B28-4B3F-987E-225102FB3E8D}"/>
              </a:ext>
            </a:extLst>
          </p:cNvPr>
          <p:cNvCxnSpPr>
            <a:cxnSpLocks/>
          </p:cNvCxnSpPr>
          <p:nvPr userDrawn="1"/>
        </p:nvCxnSpPr>
        <p:spPr>
          <a:xfrm>
            <a:off x="831336" y="6321454"/>
            <a:ext cx="1052735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2">
            <a:extLst>
              <a:ext uri="{FF2B5EF4-FFF2-40B4-BE49-F238E27FC236}">
                <a16:creationId xmlns:a16="http://schemas.microsoft.com/office/drawing/2014/main" id="{FE2B388C-037D-4463-8A59-8A92E01AA3D0}"/>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This is a divider slide</a:t>
            </a:r>
          </a:p>
        </p:txBody>
      </p:sp>
      <p:sp>
        <p:nvSpPr>
          <p:cNvPr id="16" name="Text Placeholder 4">
            <a:extLst>
              <a:ext uri="{FF2B5EF4-FFF2-40B4-BE49-F238E27FC236}">
                <a16:creationId xmlns:a16="http://schemas.microsoft.com/office/drawing/2014/main" id="{8D409A8E-FE59-4DE7-BF28-F9A5C695CD5E}"/>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2710419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MC Title Image Light">
    <p:bg>
      <p:bgPr>
        <a:solidFill>
          <a:schemeClr val="accent6"/>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46122E-542E-4801-9108-F4F6FD4653E4}"/>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6" name="Picture 5" descr="A picture containing text, bottle, sign&#10;&#10;Description automatically generated">
            <a:extLst>
              <a:ext uri="{FF2B5EF4-FFF2-40B4-BE49-F238E27FC236}">
                <a16:creationId xmlns:a16="http://schemas.microsoft.com/office/drawing/2014/main" id="{2179801A-A10B-429E-A544-D64776D0BC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53154" y="611126"/>
            <a:ext cx="1014153" cy="1014153"/>
          </a:xfrm>
          <a:prstGeom prst="rect">
            <a:avLst/>
          </a:prstGeom>
        </p:spPr>
      </p:pic>
      <p:sp>
        <p:nvSpPr>
          <p:cNvPr id="12" name="Text Placeholder 2">
            <a:extLst>
              <a:ext uri="{FF2B5EF4-FFF2-40B4-BE49-F238E27FC236}">
                <a16:creationId xmlns:a16="http://schemas.microsoft.com/office/drawing/2014/main" id="{72B31555-6AA6-4651-8119-C44A648DB23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13" name="Text Placeholder 4">
            <a:extLst>
              <a:ext uri="{FF2B5EF4-FFF2-40B4-BE49-F238E27FC236}">
                <a16:creationId xmlns:a16="http://schemas.microsoft.com/office/drawing/2014/main" id="{99A708C4-4881-44B5-872B-A3EC98201817}"/>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1382817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MC Divider Image Light">
    <p:bg>
      <p:bgPr>
        <a:solidFill>
          <a:schemeClr val="accent6"/>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64DA54F4-A0BF-497A-8818-9F4578B52EB1}"/>
              </a:ext>
            </a:extLst>
          </p:cNvPr>
          <p:cNvSpPr>
            <a:spLocks noGrp="1"/>
          </p:cNvSpPr>
          <p:nvPr>
            <p:ph sz="quarter" idx="14" hasCustomPrompt="1"/>
          </p:nvPr>
        </p:nvSpPr>
        <p:spPr>
          <a:xfrm>
            <a:off x="5921375" y="0"/>
            <a:ext cx="6270625" cy="6858000"/>
          </a:xfrm>
          <a:prstGeom prst="rect">
            <a:avLst/>
          </a:prstGeom>
        </p:spPr>
        <p:txBody>
          <a:bodyPr/>
          <a:lstStyle>
            <a:lvl1pPr marL="0" indent="0" algn="ctr">
              <a:buNone/>
              <a:defRPr>
                <a:solidFill>
                  <a:schemeClr val="tx2"/>
                </a:solidFill>
              </a:defRPr>
            </a:lvl1pPr>
          </a:lstStyle>
          <a:p>
            <a:pPr lvl="0"/>
            <a:r>
              <a:rPr lang="en-GB" dirty="0"/>
              <a:t>Click the relevant icon below to insert content or image</a:t>
            </a:r>
          </a:p>
        </p:txBody>
      </p:sp>
      <p:pic>
        <p:nvPicPr>
          <p:cNvPr id="8" name="Picture 7">
            <a:extLst>
              <a:ext uri="{FF2B5EF4-FFF2-40B4-BE49-F238E27FC236}">
                <a16:creationId xmlns:a16="http://schemas.microsoft.com/office/drawing/2014/main" id="{73CDA281-9E56-4B44-988F-6C24D3EDCF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67354" y="6416959"/>
            <a:ext cx="1620008" cy="145228"/>
          </a:xfrm>
          <a:prstGeom prst="rect">
            <a:avLst/>
          </a:prstGeom>
        </p:spPr>
      </p:pic>
      <p:cxnSp>
        <p:nvCxnSpPr>
          <p:cNvPr id="10" name="Straight Connector 9">
            <a:extLst>
              <a:ext uri="{FF2B5EF4-FFF2-40B4-BE49-F238E27FC236}">
                <a16:creationId xmlns:a16="http://schemas.microsoft.com/office/drawing/2014/main" id="{205CB439-E039-4059-9AAC-FC80F4773AC9}"/>
              </a:ext>
            </a:extLst>
          </p:cNvPr>
          <p:cNvCxnSpPr>
            <a:cxnSpLocks/>
          </p:cNvCxnSpPr>
          <p:nvPr userDrawn="1"/>
        </p:nvCxnSpPr>
        <p:spPr>
          <a:xfrm>
            <a:off x="831336" y="6321454"/>
            <a:ext cx="4638266"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5387A87F-B1F6-499E-AFFC-9E446BA5C653}"/>
              </a:ext>
            </a:extLst>
          </p:cNvPr>
          <p:cNvSpPr>
            <a:spLocks noGrp="1"/>
          </p:cNvSpPr>
          <p:nvPr>
            <p:ph type="body" sz="quarter" idx="11" hasCustomPrompt="1"/>
          </p:nvPr>
        </p:nvSpPr>
        <p:spPr>
          <a:xfrm>
            <a:off x="692273" y="2446678"/>
            <a:ext cx="4792475" cy="1109322"/>
          </a:xfrm>
          <a:prstGeom prst="rect">
            <a:avLst/>
          </a:prstGeom>
        </p:spPr>
        <p:txBody>
          <a:bodyPr/>
          <a:lstStyle>
            <a:lvl1pPr marL="0" indent="0">
              <a:buNone/>
              <a:defRPr sz="4000" b="1">
                <a:solidFill>
                  <a:schemeClr val="tx2"/>
                </a:solidFill>
                <a:latin typeface="+mn-lt"/>
              </a:defRPr>
            </a:lvl1pPr>
          </a:lstStyle>
          <a:p>
            <a:pPr lvl="0"/>
            <a:r>
              <a:rPr lang="en-GB" dirty="0"/>
              <a:t>A divider slide with picture</a:t>
            </a:r>
          </a:p>
        </p:txBody>
      </p:sp>
      <p:sp>
        <p:nvSpPr>
          <p:cNvPr id="14" name="Text Placeholder 4">
            <a:extLst>
              <a:ext uri="{FF2B5EF4-FFF2-40B4-BE49-F238E27FC236}">
                <a16:creationId xmlns:a16="http://schemas.microsoft.com/office/drawing/2014/main" id="{D6492D8C-4B1C-4DDC-9AFD-D4E6852C3AD1}"/>
              </a:ext>
            </a:extLst>
          </p:cNvPr>
          <p:cNvSpPr>
            <a:spLocks noGrp="1"/>
          </p:cNvSpPr>
          <p:nvPr>
            <p:ph type="body" sz="quarter" idx="12" hasCustomPrompt="1"/>
          </p:nvPr>
        </p:nvSpPr>
        <p:spPr>
          <a:xfrm>
            <a:off x="692273" y="3733801"/>
            <a:ext cx="4783753" cy="1783794"/>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216922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MC Title Whit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text, bottle, sign&#10;&#10;Description automatically generated">
            <a:extLst>
              <a:ext uri="{FF2B5EF4-FFF2-40B4-BE49-F238E27FC236}">
                <a16:creationId xmlns:a16="http://schemas.microsoft.com/office/drawing/2014/main" id="{4EEB1EB9-DD78-495E-98A9-D2C26A2817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93960" y="627116"/>
            <a:ext cx="1014153" cy="1014153"/>
          </a:xfrm>
          <a:prstGeom prst="rect">
            <a:avLst/>
          </a:prstGeom>
        </p:spPr>
      </p:pic>
      <p:sp>
        <p:nvSpPr>
          <p:cNvPr id="5" name="Text Placeholder 2">
            <a:extLst>
              <a:ext uri="{FF2B5EF4-FFF2-40B4-BE49-F238E27FC236}">
                <a16:creationId xmlns:a16="http://schemas.microsoft.com/office/drawing/2014/main" id="{EB1A7797-9E2E-4888-B711-AFC0577EB684}"/>
              </a:ext>
            </a:extLst>
          </p:cNvPr>
          <p:cNvSpPr>
            <a:spLocks noGrp="1"/>
          </p:cNvSpPr>
          <p:nvPr>
            <p:ph type="body" sz="quarter" idx="10" hasCustomPrompt="1"/>
          </p:nvPr>
        </p:nvSpPr>
        <p:spPr>
          <a:xfrm>
            <a:off x="694490" y="2468880"/>
            <a:ext cx="9144000" cy="628333"/>
          </a:xfrm>
          <a:prstGeom prst="rect">
            <a:avLst/>
          </a:prstGeom>
        </p:spPr>
        <p:txBody>
          <a:bodyPr/>
          <a:lstStyle>
            <a:lvl1pPr marL="0" indent="0">
              <a:buNone/>
              <a:defRPr sz="4000" b="1">
                <a:solidFill>
                  <a:schemeClr val="tx2"/>
                </a:solidFill>
                <a:latin typeface="+mn-lt"/>
              </a:defRPr>
            </a:lvl1pPr>
          </a:lstStyle>
          <a:p>
            <a:pPr lvl="0"/>
            <a:r>
              <a:rPr lang="en-GB" dirty="0"/>
              <a:t>Make your title memorable</a:t>
            </a:r>
          </a:p>
        </p:txBody>
      </p:sp>
      <p:sp>
        <p:nvSpPr>
          <p:cNvPr id="8" name="Text Placeholder 4">
            <a:extLst>
              <a:ext uri="{FF2B5EF4-FFF2-40B4-BE49-F238E27FC236}">
                <a16:creationId xmlns:a16="http://schemas.microsoft.com/office/drawing/2014/main" id="{0E047ABF-D9B8-4060-AE39-BCD81EC8C4EC}"/>
              </a:ext>
            </a:extLst>
          </p:cNvPr>
          <p:cNvSpPr>
            <a:spLocks noGrp="1"/>
          </p:cNvSpPr>
          <p:nvPr>
            <p:ph type="body" sz="quarter" idx="11" hasCustomPrompt="1"/>
          </p:nvPr>
        </p:nvSpPr>
        <p:spPr>
          <a:xfrm>
            <a:off x="694490" y="3280093"/>
            <a:ext cx="9144000" cy="1816100"/>
          </a:xfrm>
          <a:prstGeom prst="rect">
            <a:avLst/>
          </a:prstGeom>
        </p:spPr>
        <p:txBody>
          <a:bodyPr/>
          <a:lstStyle>
            <a:lvl1pPr marL="0" indent="0">
              <a:buNone/>
              <a:defRPr sz="1800">
                <a:solidFill>
                  <a:schemeClr val="tx2"/>
                </a:solidFill>
              </a:defRPr>
            </a:lvl1pPr>
          </a:lstStyle>
          <a:p>
            <a:pPr lvl="0"/>
            <a:r>
              <a:rPr lang="en-GB" dirty="0"/>
              <a:t>Try to keep your sub-heading to a maximum of two lines. Clear and concise is the key.</a:t>
            </a:r>
          </a:p>
        </p:txBody>
      </p:sp>
    </p:spTree>
    <p:extLst>
      <p:ext uri="{BB962C8B-B14F-4D97-AF65-F5344CB8AC3E}">
        <p14:creationId xmlns:p14="http://schemas.microsoft.com/office/powerpoint/2010/main" val="301183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19C2B29-01A4-49AB-A06C-CAB1424476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476143AC-EABC-4CA9-905C-057EC4A693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09EB8F0-6056-4EF7-AB14-D304A8CEF5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A3A8E-DB68-445D-BC49-52F20A2D5C96}" type="slidenum">
              <a:rPr lang="en-GB" smtClean="0"/>
              <a:t>‹#›</a:t>
            </a:fld>
            <a:endParaRPr lang="en-GB" dirty="0"/>
          </a:p>
        </p:txBody>
      </p:sp>
      <p:sp>
        <p:nvSpPr>
          <p:cNvPr id="7" name="Text Placeholder 27">
            <a:extLst>
              <a:ext uri="{FF2B5EF4-FFF2-40B4-BE49-F238E27FC236}">
                <a16:creationId xmlns:a16="http://schemas.microsoft.com/office/drawing/2014/main" id="{C5F5D8DE-152A-46D1-963B-347DB63D3590}"/>
              </a:ext>
            </a:extLst>
          </p:cNvPr>
          <p:cNvSpPr txBox="1">
            <a:spLocks/>
          </p:cNvSpPr>
          <p:nvPr userDrawn="1"/>
        </p:nvSpPr>
        <p:spPr>
          <a:xfrm>
            <a:off x="587974" y="1613000"/>
            <a:ext cx="9769162" cy="3208479"/>
          </a:xfrm>
          <a:prstGeom prst="rect">
            <a:avLst/>
          </a:prstGeom>
        </p:spPr>
        <p:txBody>
          <a:bodyPr/>
          <a:lstStyle>
            <a:lvl1pPr marL="48600" indent="0" algn="l" defTabSz="914400" rtl="0" eaLnBrk="1" latinLnBrk="0" hangingPunct="1">
              <a:lnSpc>
                <a:spcPct val="90000"/>
              </a:lnSpc>
              <a:spcBef>
                <a:spcPts val="1000"/>
              </a:spcBef>
              <a:buFont typeface="Arial" panose="020B0604020202020204" pitchFamily="34" charset="0"/>
              <a:buNone/>
              <a:defRPr sz="15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300" kern="1200">
                <a:solidFill>
                  <a:schemeClr val="accent5"/>
                </a:solidFill>
                <a:latin typeface="+mn-lt"/>
                <a:ea typeface="+mn-ea"/>
                <a:cs typeface="+mn-cs"/>
              </a:defRPr>
            </a:lvl2pPr>
            <a:lvl3pPr marL="18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360000" indent="0" algn="l" defTabSz="914400" rtl="0" eaLnBrk="1" latinLnBrk="0" hangingPunct="1">
              <a:lnSpc>
                <a:spcPct val="90000"/>
              </a:lnSpc>
              <a:spcBef>
                <a:spcPts val="500"/>
              </a:spcBef>
              <a:buFont typeface="Arial" panose="020B0604020202020204" pitchFamily="34" charset="0"/>
              <a:buNone/>
              <a:defRPr sz="1300" kern="1200">
                <a:solidFill>
                  <a:schemeClr val="tx1"/>
                </a:solidFill>
                <a:latin typeface="+mn-lt"/>
                <a:ea typeface="+mn-ea"/>
                <a:cs typeface="+mn-cs"/>
              </a:defRPr>
            </a:lvl4pPr>
            <a:lvl5pPr marL="5400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7200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80000">
              <a:lnSpc>
                <a:spcPts val="1800"/>
              </a:lnSpc>
              <a:spcAft>
                <a:spcPts val="700"/>
              </a:spcAft>
              <a:buClr>
                <a:srgbClr val="F39200"/>
              </a:buClr>
              <a:buSzPts val="1000"/>
              <a:buFont typeface="Wingdings" panose="05000000000000000000" pitchFamily="2" charset="2"/>
              <a:buChar char=""/>
              <a:tabLst>
                <a:tab pos="180340" algn="l"/>
              </a:tabLst>
            </a:pPr>
            <a:endParaRPr lang="en-GB" sz="1000" dirty="0">
              <a:solidFill>
                <a:srgbClr val="000000"/>
              </a:solidFill>
              <a:latin typeface="Calibri Light" panose="020F0302020204030204"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8869914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7" r:id="rId4"/>
    <p:sldLayoutId id="2147483654" r:id="rId5"/>
    <p:sldLayoutId id="2147483658" r:id="rId6"/>
    <p:sldLayoutId id="2147483666" r:id="rId7"/>
    <p:sldLayoutId id="2147483667" r:id="rId8"/>
    <p:sldLayoutId id="2147483660" r:id="rId9"/>
    <p:sldLayoutId id="2147483661" r:id="rId10"/>
    <p:sldLayoutId id="2147483669" r:id="rId11"/>
    <p:sldLayoutId id="2147483670" r:id="rId12"/>
    <p:sldLayoutId id="2147483662" r:id="rId13"/>
    <p:sldLayoutId id="2147483668" r:id="rId14"/>
    <p:sldLayoutId id="2147483671" r:id="rId15"/>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www.gmc-uk.org/education/standards.asp"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mailto:quality@gmc-u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E10327-080D-4E54-BD68-46587CDB0782}"/>
              </a:ext>
            </a:extLst>
          </p:cNvPr>
          <p:cNvSpPr>
            <a:spLocks noGrp="1"/>
          </p:cNvSpPr>
          <p:nvPr>
            <p:ph type="body" sz="quarter" idx="10"/>
          </p:nvPr>
        </p:nvSpPr>
        <p:spPr/>
        <p:txBody>
          <a:bodyPr/>
          <a:lstStyle/>
          <a:p>
            <a:r>
              <a:rPr lang="en-GB" dirty="0"/>
              <a:t>Promoting excellence:</a:t>
            </a:r>
          </a:p>
        </p:txBody>
      </p:sp>
      <p:sp>
        <p:nvSpPr>
          <p:cNvPr id="3" name="Text Placeholder 2">
            <a:extLst>
              <a:ext uri="{FF2B5EF4-FFF2-40B4-BE49-F238E27FC236}">
                <a16:creationId xmlns:a16="http://schemas.microsoft.com/office/drawing/2014/main" id="{05BAD623-1A78-4A95-A332-0CFD499BADAC}"/>
              </a:ext>
            </a:extLst>
          </p:cNvPr>
          <p:cNvSpPr>
            <a:spLocks noGrp="1"/>
          </p:cNvSpPr>
          <p:nvPr>
            <p:ph type="body" sz="quarter" idx="11"/>
          </p:nvPr>
        </p:nvSpPr>
        <p:spPr/>
        <p:txBody>
          <a:bodyPr/>
          <a:lstStyle/>
          <a:p>
            <a:r>
              <a:rPr lang="en-GB" dirty="0"/>
              <a:t>Standards for medical education and training</a:t>
            </a:r>
          </a:p>
        </p:txBody>
      </p:sp>
    </p:spTree>
    <p:extLst>
      <p:ext uri="{BB962C8B-B14F-4D97-AF65-F5344CB8AC3E}">
        <p14:creationId xmlns:p14="http://schemas.microsoft.com/office/powerpoint/2010/main" val="19560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CCE91D-7F72-36BA-D470-F1FC43CCCE0A}"/>
              </a:ext>
            </a:extLst>
          </p:cNvPr>
          <p:cNvSpPr>
            <a:spLocks noGrp="1"/>
          </p:cNvSpPr>
          <p:nvPr>
            <p:ph type="body" sz="quarter" idx="13"/>
          </p:nvPr>
        </p:nvSpPr>
        <p:spPr/>
        <p:txBody>
          <a:bodyPr/>
          <a:lstStyle/>
          <a:p>
            <a:r>
              <a:rPr lang="en-GB" dirty="0"/>
              <a:t>Theme 4: Supporting educators</a:t>
            </a:r>
          </a:p>
        </p:txBody>
      </p:sp>
      <p:sp>
        <p:nvSpPr>
          <p:cNvPr id="4" name="Slide Number Placeholder 3">
            <a:extLst>
              <a:ext uri="{FF2B5EF4-FFF2-40B4-BE49-F238E27FC236}">
                <a16:creationId xmlns:a16="http://schemas.microsoft.com/office/drawing/2014/main" id="{667CD311-511C-9833-31AF-7C8AE5D99448}"/>
              </a:ext>
            </a:extLst>
          </p:cNvPr>
          <p:cNvSpPr>
            <a:spLocks noGrp="1"/>
          </p:cNvSpPr>
          <p:nvPr>
            <p:ph type="sldNum" sz="quarter" idx="12"/>
          </p:nvPr>
        </p:nvSpPr>
        <p:spPr/>
        <p:txBody>
          <a:bodyPr/>
          <a:lstStyle/>
          <a:p>
            <a:fld id="{5E0A3A8E-DB68-445D-BC49-52F20A2D5C96}" type="slidenum">
              <a:rPr lang="en-GB" smtClean="0"/>
              <a:pPr/>
              <a:t>10</a:t>
            </a:fld>
            <a:endParaRPr lang="en-GB" dirty="0"/>
          </a:p>
        </p:txBody>
      </p:sp>
      <p:pic>
        <p:nvPicPr>
          <p:cNvPr id="5" name="Picture 2" descr="C:\Users\rward\AppData\Local\Microsoft\Windows\Temporary Internet Files\Content.Outlook\0NL12OLX\The ten standards 1-4.png">
            <a:extLst>
              <a:ext uri="{FF2B5EF4-FFF2-40B4-BE49-F238E27FC236}">
                <a16:creationId xmlns:a16="http://schemas.microsoft.com/office/drawing/2014/main" id="{766D7D02-168C-738A-B970-20EF9E13E1C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15" t="54729" r="51758" b="6170"/>
          <a:stretch/>
        </p:blipFill>
        <p:spPr bwMode="auto">
          <a:xfrm>
            <a:off x="2439651" y="1427932"/>
            <a:ext cx="7312698" cy="442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150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80FF47-BB77-4DA4-0C01-6173AE27E18D}"/>
              </a:ext>
            </a:extLst>
          </p:cNvPr>
          <p:cNvSpPr>
            <a:spLocks noGrp="1"/>
          </p:cNvSpPr>
          <p:nvPr>
            <p:ph type="body" sz="quarter" idx="13"/>
          </p:nvPr>
        </p:nvSpPr>
        <p:spPr/>
        <p:txBody>
          <a:bodyPr/>
          <a:lstStyle/>
          <a:p>
            <a:r>
              <a:rPr lang="en-GB" dirty="0"/>
              <a:t>Theme 5: Developing and implementing curricula and assessments</a:t>
            </a:r>
          </a:p>
        </p:txBody>
      </p:sp>
      <p:sp>
        <p:nvSpPr>
          <p:cNvPr id="4" name="Slide Number Placeholder 3">
            <a:extLst>
              <a:ext uri="{FF2B5EF4-FFF2-40B4-BE49-F238E27FC236}">
                <a16:creationId xmlns:a16="http://schemas.microsoft.com/office/drawing/2014/main" id="{F5D0D6B8-76BB-A4CF-A9C5-8EDC87E59127}"/>
              </a:ext>
            </a:extLst>
          </p:cNvPr>
          <p:cNvSpPr>
            <a:spLocks noGrp="1"/>
          </p:cNvSpPr>
          <p:nvPr>
            <p:ph type="sldNum" sz="quarter" idx="12"/>
          </p:nvPr>
        </p:nvSpPr>
        <p:spPr/>
        <p:txBody>
          <a:bodyPr/>
          <a:lstStyle/>
          <a:p>
            <a:fld id="{5E0A3A8E-DB68-445D-BC49-52F20A2D5C96}" type="slidenum">
              <a:rPr lang="en-GB" smtClean="0"/>
              <a:pPr/>
              <a:t>11</a:t>
            </a:fld>
            <a:endParaRPr lang="en-GB" dirty="0"/>
          </a:p>
        </p:txBody>
      </p:sp>
      <p:pic>
        <p:nvPicPr>
          <p:cNvPr id="5" name="Picture 2" descr="C:\Users\rward\AppData\Local\Microsoft\Windows\Temporary Internet Files\Content.Outlook\0NL12OLX\The ten standards.png">
            <a:extLst>
              <a:ext uri="{FF2B5EF4-FFF2-40B4-BE49-F238E27FC236}">
                <a16:creationId xmlns:a16="http://schemas.microsoft.com/office/drawing/2014/main" id="{F353E44A-0468-BD17-D535-C866CEC5663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32318" r="56856" b="32598"/>
          <a:stretch/>
        </p:blipFill>
        <p:spPr bwMode="auto">
          <a:xfrm>
            <a:off x="2298722" y="1718447"/>
            <a:ext cx="7594556" cy="4159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437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D8078CA-88CF-A9EE-BF7C-45861F131683}"/>
              </a:ext>
            </a:extLst>
          </p:cNvPr>
          <p:cNvSpPr>
            <a:spLocks noGrp="1"/>
          </p:cNvSpPr>
          <p:nvPr>
            <p:ph type="body" sz="quarter" idx="13"/>
          </p:nvPr>
        </p:nvSpPr>
        <p:spPr/>
        <p:txBody>
          <a:bodyPr/>
          <a:lstStyle/>
          <a:p>
            <a:r>
              <a:rPr lang="en-GB" dirty="0"/>
              <a:t>Further information</a:t>
            </a:r>
          </a:p>
        </p:txBody>
      </p:sp>
      <p:sp>
        <p:nvSpPr>
          <p:cNvPr id="3" name="Text Placeholder 2">
            <a:extLst>
              <a:ext uri="{FF2B5EF4-FFF2-40B4-BE49-F238E27FC236}">
                <a16:creationId xmlns:a16="http://schemas.microsoft.com/office/drawing/2014/main" id="{0CC1FA00-8FDE-83DE-E3FF-F0BE31F5F345}"/>
              </a:ext>
            </a:extLst>
          </p:cNvPr>
          <p:cNvSpPr>
            <a:spLocks noGrp="1"/>
          </p:cNvSpPr>
          <p:nvPr>
            <p:ph type="body" sz="quarter" idx="18"/>
          </p:nvPr>
        </p:nvSpPr>
        <p:spPr/>
        <p:txBody>
          <a:bodyPr/>
          <a:lstStyle/>
          <a:p>
            <a:r>
              <a:rPr lang="en-GB" sz="2800" dirty="0"/>
              <a:t>Further information is available on the GMC’s website </a:t>
            </a:r>
            <a:r>
              <a:rPr lang="en-GB" sz="2800" dirty="0">
                <a:hlinkClick r:id="rId3"/>
              </a:rPr>
              <a:t>www.gmc-uk.org/education/standards.asp </a:t>
            </a:r>
            <a:endParaRPr lang="en-GB" sz="2800" dirty="0"/>
          </a:p>
          <a:p>
            <a:endParaRPr lang="en-GB" sz="2800" dirty="0"/>
          </a:p>
          <a:p>
            <a:r>
              <a:rPr lang="en-GB" sz="2800" dirty="0"/>
              <a:t>To contact the GMC about the standards </a:t>
            </a:r>
            <a:r>
              <a:rPr lang="en-GB" sz="2800" dirty="0">
                <a:hlinkClick r:id="rId4"/>
              </a:rPr>
              <a:t>quality@gmc-uk.org </a:t>
            </a:r>
            <a:endParaRPr lang="en-GB" sz="2800" dirty="0"/>
          </a:p>
          <a:p>
            <a:endParaRPr lang="en-GB" dirty="0"/>
          </a:p>
        </p:txBody>
      </p:sp>
      <p:sp>
        <p:nvSpPr>
          <p:cNvPr id="4" name="Slide Number Placeholder 3">
            <a:extLst>
              <a:ext uri="{FF2B5EF4-FFF2-40B4-BE49-F238E27FC236}">
                <a16:creationId xmlns:a16="http://schemas.microsoft.com/office/drawing/2014/main" id="{66726971-1F1D-32D8-D265-45567DFC2E0B}"/>
              </a:ext>
            </a:extLst>
          </p:cNvPr>
          <p:cNvSpPr>
            <a:spLocks noGrp="1"/>
          </p:cNvSpPr>
          <p:nvPr>
            <p:ph type="sldNum" sz="quarter" idx="12"/>
          </p:nvPr>
        </p:nvSpPr>
        <p:spPr/>
        <p:txBody>
          <a:bodyPr/>
          <a:lstStyle/>
          <a:p>
            <a:fld id="{5E0A3A8E-DB68-445D-BC49-52F20A2D5C96}" type="slidenum">
              <a:rPr lang="en-GB" smtClean="0"/>
              <a:pPr/>
              <a:t>12</a:t>
            </a:fld>
            <a:endParaRPr lang="en-GB" dirty="0"/>
          </a:p>
        </p:txBody>
      </p:sp>
    </p:spTree>
    <p:extLst>
      <p:ext uri="{BB962C8B-B14F-4D97-AF65-F5344CB8AC3E}">
        <p14:creationId xmlns:p14="http://schemas.microsoft.com/office/powerpoint/2010/main" val="1401393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78FB00-7AA2-0E25-8569-F6942169674E}"/>
              </a:ext>
            </a:extLst>
          </p:cNvPr>
          <p:cNvPicPr>
            <a:picLocks noChangeAspect="1"/>
          </p:cNvPicPr>
          <p:nvPr/>
        </p:nvPicPr>
        <p:blipFill>
          <a:blip r:embed="rId3"/>
          <a:srcRect r="1" b="22624"/>
          <a:stretch/>
        </p:blipFill>
        <p:spPr>
          <a:xfrm>
            <a:off x="6650716" y="797668"/>
            <a:ext cx="4856406" cy="5311302"/>
          </a:xfrm>
          <a:prstGeom prst="rect">
            <a:avLst/>
          </a:prstGeom>
          <a:noFill/>
        </p:spPr>
      </p:pic>
      <p:sp>
        <p:nvSpPr>
          <p:cNvPr id="2" name="Text Placeholder 1">
            <a:extLst>
              <a:ext uri="{FF2B5EF4-FFF2-40B4-BE49-F238E27FC236}">
                <a16:creationId xmlns:a16="http://schemas.microsoft.com/office/drawing/2014/main" id="{0083BF45-DD71-5636-6132-E52A35A20668}"/>
              </a:ext>
            </a:extLst>
          </p:cNvPr>
          <p:cNvSpPr>
            <a:spLocks noGrp="1"/>
          </p:cNvSpPr>
          <p:nvPr>
            <p:ph type="body" sz="quarter" idx="11"/>
          </p:nvPr>
        </p:nvSpPr>
        <p:spPr>
          <a:xfrm>
            <a:off x="692273" y="2446678"/>
            <a:ext cx="4792475" cy="1109322"/>
          </a:xfrm>
        </p:spPr>
        <p:txBody>
          <a:bodyPr>
            <a:normAutofit/>
          </a:bodyPr>
          <a:lstStyle/>
          <a:p>
            <a:r>
              <a:rPr lang="en-GB" sz="3700"/>
              <a:t>Promoting excellence – new standards</a:t>
            </a:r>
          </a:p>
        </p:txBody>
      </p:sp>
      <p:sp>
        <p:nvSpPr>
          <p:cNvPr id="13" name="Text Placeholder 3">
            <a:extLst>
              <a:ext uri="{FF2B5EF4-FFF2-40B4-BE49-F238E27FC236}">
                <a16:creationId xmlns:a16="http://schemas.microsoft.com/office/drawing/2014/main" id="{0A8BDF96-2E6C-0A0A-8D06-DA3C613A9FE0}"/>
              </a:ext>
            </a:extLst>
          </p:cNvPr>
          <p:cNvSpPr>
            <a:spLocks noGrp="1"/>
          </p:cNvSpPr>
          <p:nvPr>
            <p:ph type="body" sz="quarter" idx="12"/>
          </p:nvPr>
        </p:nvSpPr>
        <p:spPr>
          <a:xfrm>
            <a:off x="692273" y="3733801"/>
            <a:ext cx="4783753" cy="1783794"/>
          </a:xfrm>
        </p:spPr>
        <p:txBody>
          <a:bodyPr/>
          <a:lstStyle/>
          <a:p>
            <a:endParaRPr lang="en-US"/>
          </a:p>
        </p:txBody>
      </p:sp>
      <p:sp>
        <p:nvSpPr>
          <p:cNvPr id="4" name="Slide Number Placeholder 3" hidden="1">
            <a:extLst>
              <a:ext uri="{FF2B5EF4-FFF2-40B4-BE49-F238E27FC236}">
                <a16:creationId xmlns:a16="http://schemas.microsoft.com/office/drawing/2014/main" id="{F87516F3-B254-6BFF-C74F-4EA6934841B3}"/>
              </a:ext>
            </a:extLst>
          </p:cNvPr>
          <p:cNvSpPr>
            <a:spLocks noGrp="1"/>
          </p:cNvSpPr>
          <p:nvPr>
            <p:ph type="sldNum" sz="quarter" idx="4294967295"/>
          </p:nvPr>
        </p:nvSpPr>
        <p:spPr>
          <a:xfrm>
            <a:off x="756519" y="6356010"/>
            <a:ext cx="449730" cy="232286"/>
          </a:xfrm>
        </p:spPr>
        <p:txBody>
          <a:bodyPr/>
          <a:lstStyle/>
          <a:p>
            <a:pPr>
              <a:spcAft>
                <a:spcPts val="600"/>
              </a:spcAft>
            </a:pPr>
            <a:fld id="{5E0A3A8E-DB68-445D-BC49-52F20A2D5C96}" type="slidenum">
              <a:rPr lang="en-GB" smtClean="0"/>
              <a:pPr>
                <a:spcAft>
                  <a:spcPts val="600"/>
                </a:spcAft>
              </a:pPr>
              <a:t>2</a:t>
            </a:fld>
            <a:endParaRPr lang="en-GB"/>
          </a:p>
        </p:txBody>
      </p:sp>
    </p:spTree>
    <p:extLst>
      <p:ext uri="{BB962C8B-B14F-4D97-AF65-F5344CB8AC3E}">
        <p14:creationId xmlns:p14="http://schemas.microsoft.com/office/powerpoint/2010/main" val="189567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6EE4140-8C72-BF9D-06CE-1306404BE192}"/>
              </a:ext>
            </a:extLst>
          </p:cNvPr>
          <p:cNvSpPr>
            <a:spLocks noGrp="1"/>
          </p:cNvSpPr>
          <p:nvPr>
            <p:ph type="body" sz="quarter" idx="13"/>
          </p:nvPr>
        </p:nvSpPr>
        <p:spPr/>
        <p:txBody>
          <a:bodyPr/>
          <a:lstStyle/>
          <a:p>
            <a:r>
              <a:rPr lang="en-GB" dirty="0"/>
              <a:t>Promoting excellence – new standards</a:t>
            </a:r>
          </a:p>
        </p:txBody>
      </p:sp>
      <p:sp>
        <p:nvSpPr>
          <p:cNvPr id="6" name="Text Placeholder 5">
            <a:extLst>
              <a:ext uri="{FF2B5EF4-FFF2-40B4-BE49-F238E27FC236}">
                <a16:creationId xmlns:a16="http://schemas.microsoft.com/office/drawing/2014/main" id="{79EC35B5-3069-F511-94FE-F6F2AC7B8331}"/>
              </a:ext>
            </a:extLst>
          </p:cNvPr>
          <p:cNvSpPr>
            <a:spLocks noGrp="1"/>
          </p:cNvSpPr>
          <p:nvPr>
            <p:ph type="body" sz="quarter" idx="18"/>
          </p:nvPr>
        </p:nvSpPr>
        <p:spPr/>
        <p:txBody>
          <a:bodyPr/>
          <a:lstStyle/>
          <a:p>
            <a:r>
              <a:rPr lang="en-GB" sz="2800" dirty="0"/>
              <a:t>Launched July 2015</a:t>
            </a:r>
          </a:p>
          <a:p>
            <a:endParaRPr lang="en-GB" sz="2800" dirty="0"/>
          </a:p>
          <a:p>
            <a:r>
              <a:rPr lang="en-GB" sz="2800" dirty="0"/>
              <a:t>Came into force </a:t>
            </a:r>
            <a:r>
              <a:rPr lang="en-GB" sz="2800" b="1" dirty="0"/>
              <a:t>1 January 2016</a:t>
            </a:r>
          </a:p>
          <a:p>
            <a:endParaRPr lang="en-GB" sz="2800" dirty="0"/>
          </a:p>
          <a:p>
            <a:r>
              <a:rPr lang="en-GB" sz="2800" dirty="0"/>
              <a:t>A single set of standards and requirements for all stages of medical education and training in one document </a:t>
            </a:r>
            <a:r>
              <a:rPr lang="en-GB" sz="2800" i="1" dirty="0"/>
              <a:t>Promoting excellence: standards for medical education and training</a:t>
            </a:r>
          </a:p>
          <a:p>
            <a:endParaRPr lang="en-GB" sz="2800" dirty="0"/>
          </a:p>
          <a:p>
            <a:r>
              <a:rPr lang="en-GB" sz="2800" dirty="0"/>
              <a:t>Reduces the regulatory burden</a:t>
            </a:r>
          </a:p>
          <a:p>
            <a:endParaRPr lang="en-GB" dirty="0"/>
          </a:p>
        </p:txBody>
      </p:sp>
    </p:spTree>
    <p:extLst>
      <p:ext uri="{BB962C8B-B14F-4D97-AF65-F5344CB8AC3E}">
        <p14:creationId xmlns:p14="http://schemas.microsoft.com/office/powerpoint/2010/main" val="176798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1B2E64-1B83-F05B-B392-AD15AE9C2AEE}"/>
              </a:ext>
            </a:extLst>
          </p:cNvPr>
          <p:cNvSpPr>
            <a:spLocks noGrp="1"/>
          </p:cNvSpPr>
          <p:nvPr>
            <p:ph type="body" sz="quarter" idx="13"/>
          </p:nvPr>
        </p:nvSpPr>
        <p:spPr/>
        <p:txBody>
          <a:bodyPr/>
          <a:lstStyle/>
          <a:p>
            <a:r>
              <a:rPr lang="en-GB" dirty="0"/>
              <a:t>Tomorrow’s Doctors &amp; The Trainee Doctor</a:t>
            </a:r>
          </a:p>
        </p:txBody>
      </p:sp>
      <p:sp>
        <p:nvSpPr>
          <p:cNvPr id="4" name="Slide Number Placeholder 3">
            <a:extLst>
              <a:ext uri="{FF2B5EF4-FFF2-40B4-BE49-F238E27FC236}">
                <a16:creationId xmlns:a16="http://schemas.microsoft.com/office/drawing/2014/main" id="{784F5B77-0E3F-C8CF-F5E0-0F8763BEA6D2}"/>
              </a:ext>
            </a:extLst>
          </p:cNvPr>
          <p:cNvSpPr>
            <a:spLocks noGrp="1"/>
          </p:cNvSpPr>
          <p:nvPr>
            <p:ph type="sldNum" sz="quarter" idx="12"/>
          </p:nvPr>
        </p:nvSpPr>
        <p:spPr/>
        <p:txBody>
          <a:bodyPr/>
          <a:lstStyle/>
          <a:p>
            <a:fld id="{5E0A3A8E-DB68-445D-BC49-52F20A2D5C96}" type="slidenum">
              <a:rPr lang="en-GB" smtClean="0"/>
              <a:pPr/>
              <a:t>4</a:t>
            </a:fld>
            <a:endParaRPr lang="en-GB" dirty="0"/>
          </a:p>
        </p:txBody>
      </p:sp>
      <p:pic>
        <p:nvPicPr>
          <p:cNvPr id="1026" name="Picture 2">
            <a:extLst>
              <a:ext uri="{FF2B5EF4-FFF2-40B4-BE49-F238E27FC236}">
                <a16:creationId xmlns:a16="http://schemas.microsoft.com/office/drawing/2014/main" id="{116A3955-184D-1B0E-82CD-A1885C3525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5594" y="1181100"/>
            <a:ext cx="32004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36CDF7B-3D38-3B20-C79F-451D2504732D}"/>
              </a:ext>
            </a:extLst>
          </p:cNvPr>
          <p:cNvPicPr>
            <a:picLocks noChangeAspect="1"/>
          </p:cNvPicPr>
          <p:nvPr/>
        </p:nvPicPr>
        <p:blipFill>
          <a:blip r:embed="rId4"/>
          <a:stretch>
            <a:fillRect/>
          </a:stretch>
        </p:blipFill>
        <p:spPr>
          <a:xfrm>
            <a:off x="6704122" y="1219757"/>
            <a:ext cx="3133333" cy="4457143"/>
          </a:xfrm>
          <a:prstGeom prst="rect">
            <a:avLst/>
          </a:prstGeom>
        </p:spPr>
      </p:pic>
    </p:spTree>
    <p:extLst>
      <p:ext uri="{BB962C8B-B14F-4D97-AF65-F5344CB8AC3E}">
        <p14:creationId xmlns:p14="http://schemas.microsoft.com/office/powerpoint/2010/main" val="2765773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40A56B-4347-40DE-F323-B62AFAE665E3}"/>
              </a:ext>
            </a:extLst>
          </p:cNvPr>
          <p:cNvSpPr>
            <a:spLocks noGrp="1"/>
          </p:cNvSpPr>
          <p:nvPr>
            <p:ph type="body" sz="quarter" idx="13"/>
          </p:nvPr>
        </p:nvSpPr>
        <p:spPr/>
        <p:txBody>
          <a:bodyPr/>
          <a:lstStyle/>
          <a:p>
            <a:r>
              <a:rPr lang="en-GB" dirty="0"/>
              <a:t>Framework for new standards</a:t>
            </a:r>
          </a:p>
        </p:txBody>
      </p:sp>
      <p:sp>
        <p:nvSpPr>
          <p:cNvPr id="4" name="Slide Number Placeholder 3">
            <a:extLst>
              <a:ext uri="{FF2B5EF4-FFF2-40B4-BE49-F238E27FC236}">
                <a16:creationId xmlns:a16="http://schemas.microsoft.com/office/drawing/2014/main" id="{6063C610-9166-B38F-243D-40444682EF73}"/>
              </a:ext>
            </a:extLst>
          </p:cNvPr>
          <p:cNvSpPr>
            <a:spLocks noGrp="1"/>
          </p:cNvSpPr>
          <p:nvPr>
            <p:ph type="sldNum" sz="quarter" idx="12"/>
          </p:nvPr>
        </p:nvSpPr>
        <p:spPr/>
        <p:txBody>
          <a:bodyPr/>
          <a:lstStyle/>
          <a:p>
            <a:fld id="{5E0A3A8E-DB68-445D-BC49-52F20A2D5C96}" type="slidenum">
              <a:rPr lang="en-GB" smtClean="0"/>
              <a:pPr/>
              <a:t>5</a:t>
            </a:fld>
            <a:endParaRPr lang="en-GB" dirty="0"/>
          </a:p>
        </p:txBody>
      </p:sp>
      <p:pic>
        <p:nvPicPr>
          <p:cNvPr id="5" name="Picture 3" descr="C:\Users\rward\AppData\Local\Microsoft\Windows\Temporary Internet Files\Content.Outlook\0NL12OLX\The ten standards (2).png">
            <a:extLst>
              <a:ext uri="{FF2B5EF4-FFF2-40B4-BE49-F238E27FC236}">
                <a16:creationId xmlns:a16="http://schemas.microsoft.com/office/drawing/2014/main" id="{D86B3B37-0548-828A-ED0C-52FE21CD565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4895" y="1064556"/>
            <a:ext cx="7178855" cy="509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704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0B519F-A088-AAB2-2DD6-AEFEE8FE40EF}"/>
              </a:ext>
            </a:extLst>
          </p:cNvPr>
          <p:cNvSpPr>
            <a:spLocks noGrp="1"/>
          </p:cNvSpPr>
          <p:nvPr>
            <p:ph type="body" sz="quarter" idx="13"/>
          </p:nvPr>
        </p:nvSpPr>
        <p:spPr/>
        <p:txBody>
          <a:bodyPr/>
          <a:lstStyle/>
          <a:p>
            <a:r>
              <a:rPr lang="en-GB" dirty="0"/>
              <a:t>Ten standards centred around patient safety</a:t>
            </a:r>
          </a:p>
        </p:txBody>
      </p:sp>
      <p:sp>
        <p:nvSpPr>
          <p:cNvPr id="4" name="Slide Number Placeholder 3">
            <a:extLst>
              <a:ext uri="{FF2B5EF4-FFF2-40B4-BE49-F238E27FC236}">
                <a16:creationId xmlns:a16="http://schemas.microsoft.com/office/drawing/2014/main" id="{4E4E6FC6-070E-374B-79FB-69D45E2B8AB4}"/>
              </a:ext>
            </a:extLst>
          </p:cNvPr>
          <p:cNvSpPr>
            <a:spLocks noGrp="1"/>
          </p:cNvSpPr>
          <p:nvPr>
            <p:ph type="sldNum" sz="quarter" idx="12"/>
          </p:nvPr>
        </p:nvSpPr>
        <p:spPr/>
        <p:txBody>
          <a:bodyPr/>
          <a:lstStyle/>
          <a:p>
            <a:fld id="{5E0A3A8E-DB68-445D-BC49-52F20A2D5C96}" type="slidenum">
              <a:rPr lang="en-GB" smtClean="0"/>
              <a:pPr/>
              <a:t>6</a:t>
            </a:fld>
            <a:endParaRPr lang="en-GB" dirty="0"/>
          </a:p>
        </p:txBody>
      </p:sp>
      <p:pic>
        <p:nvPicPr>
          <p:cNvPr id="5" name="Picture 2" descr="C:\Users\rward\AppData\Local\Microsoft\Windows\Temporary Internet Files\Content.Outlook\0NL12OLX\The ten standards.png">
            <a:extLst>
              <a:ext uri="{FF2B5EF4-FFF2-40B4-BE49-F238E27FC236}">
                <a16:creationId xmlns:a16="http://schemas.microsoft.com/office/drawing/2014/main" id="{635CBA4C-E03B-8C07-D80C-E9DE56C6F17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93588" y="1196178"/>
            <a:ext cx="7660301" cy="5159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854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9F278B-BA50-2E8C-A38C-1FCE6D7761DD}"/>
              </a:ext>
            </a:extLst>
          </p:cNvPr>
          <p:cNvSpPr>
            <a:spLocks noGrp="1"/>
          </p:cNvSpPr>
          <p:nvPr>
            <p:ph type="body" sz="quarter" idx="13"/>
          </p:nvPr>
        </p:nvSpPr>
        <p:spPr/>
        <p:txBody>
          <a:bodyPr/>
          <a:lstStyle/>
          <a:p>
            <a:r>
              <a:rPr lang="en-GB" dirty="0"/>
              <a:t>Theme 1: Learning environment and culture</a:t>
            </a:r>
          </a:p>
        </p:txBody>
      </p:sp>
      <p:sp>
        <p:nvSpPr>
          <p:cNvPr id="4" name="Slide Number Placeholder 3">
            <a:extLst>
              <a:ext uri="{FF2B5EF4-FFF2-40B4-BE49-F238E27FC236}">
                <a16:creationId xmlns:a16="http://schemas.microsoft.com/office/drawing/2014/main" id="{73D4F9A8-EA0E-345E-EABA-EE8892E90B72}"/>
              </a:ext>
            </a:extLst>
          </p:cNvPr>
          <p:cNvSpPr>
            <a:spLocks noGrp="1"/>
          </p:cNvSpPr>
          <p:nvPr>
            <p:ph type="sldNum" sz="quarter" idx="12"/>
          </p:nvPr>
        </p:nvSpPr>
        <p:spPr/>
        <p:txBody>
          <a:bodyPr/>
          <a:lstStyle/>
          <a:p>
            <a:fld id="{5E0A3A8E-DB68-445D-BC49-52F20A2D5C96}" type="slidenum">
              <a:rPr lang="en-GB" smtClean="0"/>
              <a:pPr/>
              <a:t>7</a:t>
            </a:fld>
            <a:endParaRPr lang="en-GB" dirty="0"/>
          </a:p>
        </p:txBody>
      </p:sp>
      <p:pic>
        <p:nvPicPr>
          <p:cNvPr id="5" name="Picture 2" descr="C:\Users\rward\AppData\Local\Microsoft\Windows\Temporary Internet Files\Content.Outlook\0NL12OLX\The ten standards 1.png">
            <a:extLst>
              <a:ext uri="{FF2B5EF4-FFF2-40B4-BE49-F238E27FC236}">
                <a16:creationId xmlns:a16="http://schemas.microsoft.com/office/drawing/2014/main" id="{9246850B-1BF6-012A-2302-FA88E65B052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9195" b="43236"/>
          <a:stretch/>
        </p:blipFill>
        <p:spPr bwMode="auto">
          <a:xfrm>
            <a:off x="2330366" y="1522936"/>
            <a:ext cx="7531268" cy="4236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22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CCBEEC-7013-B632-D645-FCBE1B2BE974}"/>
              </a:ext>
            </a:extLst>
          </p:cNvPr>
          <p:cNvSpPr>
            <a:spLocks noGrp="1"/>
          </p:cNvSpPr>
          <p:nvPr>
            <p:ph type="body" sz="quarter" idx="13"/>
          </p:nvPr>
        </p:nvSpPr>
        <p:spPr/>
        <p:txBody>
          <a:bodyPr/>
          <a:lstStyle/>
          <a:p>
            <a:r>
              <a:rPr lang="en-GB" dirty="0"/>
              <a:t>Theme 2: Educational governance and leadership</a:t>
            </a:r>
          </a:p>
        </p:txBody>
      </p:sp>
      <p:sp>
        <p:nvSpPr>
          <p:cNvPr id="4" name="Slide Number Placeholder 3">
            <a:extLst>
              <a:ext uri="{FF2B5EF4-FFF2-40B4-BE49-F238E27FC236}">
                <a16:creationId xmlns:a16="http://schemas.microsoft.com/office/drawing/2014/main" id="{A7A5290D-1FD4-8365-2FA9-EBCCB33CAD17}"/>
              </a:ext>
            </a:extLst>
          </p:cNvPr>
          <p:cNvSpPr>
            <a:spLocks noGrp="1"/>
          </p:cNvSpPr>
          <p:nvPr>
            <p:ph type="sldNum" sz="quarter" idx="12"/>
          </p:nvPr>
        </p:nvSpPr>
        <p:spPr/>
        <p:txBody>
          <a:bodyPr/>
          <a:lstStyle/>
          <a:p>
            <a:fld id="{5E0A3A8E-DB68-445D-BC49-52F20A2D5C96}" type="slidenum">
              <a:rPr lang="en-GB" smtClean="0"/>
              <a:pPr/>
              <a:t>8</a:t>
            </a:fld>
            <a:endParaRPr lang="en-GB" dirty="0"/>
          </a:p>
        </p:txBody>
      </p:sp>
      <p:pic>
        <p:nvPicPr>
          <p:cNvPr id="5" name="Picture 2" descr="C:\Users\rward\AppData\Local\Microsoft\Windows\Temporary Internet Files\Content.Outlook\0NL12OLX\The ten standards 1-2.png">
            <a:extLst>
              <a:ext uri="{FF2B5EF4-FFF2-40B4-BE49-F238E27FC236}">
                <a16:creationId xmlns:a16="http://schemas.microsoft.com/office/drawing/2014/main" id="{25EA7DC8-8E65-AC79-3FAC-C3DF5C21392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75" t="15299" b="27727"/>
          <a:stretch/>
        </p:blipFill>
        <p:spPr bwMode="auto">
          <a:xfrm>
            <a:off x="2380020" y="1578902"/>
            <a:ext cx="7288607" cy="412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367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020CABD-419C-9A60-B842-A5A715C8D16A}"/>
              </a:ext>
            </a:extLst>
          </p:cNvPr>
          <p:cNvSpPr>
            <a:spLocks noGrp="1"/>
          </p:cNvSpPr>
          <p:nvPr>
            <p:ph type="body" sz="quarter" idx="13"/>
          </p:nvPr>
        </p:nvSpPr>
        <p:spPr/>
        <p:txBody>
          <a:bodyPr/>
          <a:lstStyle/>
          <a:p>
            <a:r>
              <a:rPr lang="en-GB" dirty="0"/>
              <a:t>Theme 3: Supporting learners</a:t>
            </a:r>
          </a:p>
        </p:txBody>
      </p:sp>
      <p:sp>
        <p:nvSpPr>
          <p:cNvPr id="4" name="Slide Number Placeholder 3">
            <a:extLst>
              <a:ext uri="{FF2B5EF4-FFF2-40B4-BE49-F238E27FC236}">
                <a16:creationId xmlns:a16="http://schemas.microsoft.com/office/drawing/2014/main" id="{95D80C3C-C3BC-0975-014F-F827D5264C9F}"/>
              </a:ext>
            </a:extLst>
          </p:cNvPr>
          <p:cNvSpPr>
            <a:spLocks noGrp="1"/>
          </p:cNvSpPr>
          <p:nvPr>
            <p:ph type="sldNum" sz="quarter" idx="12"/>
          </p:nvPr>
        </p:nvSpPr>
        <p:spPr/>
        <p:txBody>
          <a:bodyPr/>
          <a:lstStyle/>
          <a:p>
            <a:fld id="{5E0A3A8E-DB68-445D-BC49-52F20A2D5C96}" type="slidenum">
              <a:rPr lang="en-GB" smtClean="0"/>
              <a:pPr/>
              <a:t>9</a:t>
            </a:fld>
            <a:endParaRPr lang="en-GB" dirty="0"/>
          </a:p>
        </p:txBody>
      </p:sp>
      <p:pic>
        <p:nvPicPr>
          <p:cNvPr id="5" name="Picture 2" descr="C:\Users\rward\AppData\Local\Microsoft\Windows\Temporary Internet Files\Content.Outlook\0NL12OLX\The ten standards 1-3.png">
            <a:extLst>
              <a:ext uri="{FF2B5EF4-FFF2-40B4-BE49-F238E27FC236}">
                <a16:creationId xmlns:a16="http://schemas.microsoft.com/office/drawing/2014/main" id="{E5663FB8-2530-0E34-8B22-8A9AE852908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889" t="57536" r="3423" b="6124"/>
          <a:stretch/>
        </p:blipFill>
        <p:spPr bwMode="auto">
          <a:xfrm>
            <a:off x="2105859" y="1772816"/>
            <a:ext cx="7980282" cy="3884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00407"/>
      </p:ext>
    </p:extLst>
  </p:cSld>
  <p:clrMapOvr>
    <a:masterClrMapping/>
  </p:clrMapOvr>
</p:sld>
</file>

<file path=ppt/theme/theme1.xml><?xml version="1.0" encoding="utf-8"?>
<a:theme xmlns:a="http://schemas.openxmlformats.org/drawingml/2006/main" name="Office Theme">
  <a:themeElements>
    <a:clrScheme name="GMC Colours">
      <a:dk1>
        <a:srgbClr val="0F265C"/>
      </a:dk1>
      <a:lt1>
        <a:srgbClr val="FFFFFF"/>
      </a:lt1>
      <a:dk2>
        <a:srgbClr val="156EA5"/>
      </a:dk2>
      <a:lt2>
        <a:srgbClr val="2CA6C2"/>
      </a:lt2>
      <a:accent1>
        <a:srgbClr val="F39200"/>
      </a:accent1>
      <a:accent2>
        <a:srgbClr val="7CA72B"/>
      </a:accent2>
      <a:accent3>
        <a:srgbClr val="485485"/>
      </a:accent3>
      <a:accent4>
        <a:srgbClr val="FFF5E9"/>
      </a:accent4>
      <a:accent5>
        <a:srgbClr val="000000"/>
      </a:accent5>
      <a:accent6>
        <a:srgbClr val="DDF1FD"/>
      </a:accent6>
      <a:hlink>
        <a:srgbClr val="2CA6C2"/>
      </a:hlink>
      <a:folHlink>
        <a:srgbClr val="485485"/>
      </a:folHlink>
    </a:clrScheme>
    <a:fontScheme name="Calibri light bulle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b">
        <a:normAutofit/>
      </a:bodyPr>
      <a:lstStyle>
        <a:defPPr algn="l">
          <a:defRPr sz="2700" dirty="0" smtClean="0">
            <a:solidFill>
              <a:schemeClr val="tx2"/>
            </a:solidFill>
          </a:defRPr>
        </a:defPPr>
      </a:lstStyle>
    </a:txDef>
  </a:objectDefaults>
  <a:extraClrSchemeLst/>
  <a:extLst>
    <a:ext uri="{05A4C25C-085E-4340-85A3-A5531E510DB2}">
      <thm15:themeFamily xmlns:thm15="http://schemas.microsoft.com/office/thememl/2012/main" name="GMC_Presentation_Template_V2.0.potx" id="{2EBE6AE8-66B2-483A-800C-D62EEF3C45E7}" vid="{E382B8C2-1431-4768-8C40-BE1D079BD2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94E57910E867A408A6ECA161D10FBE8" ma:contentTypeVersion="5" ma:contentTypeDescription="Create a new document." ma:contentTypeScope="" ma:versionID="649f64d224c542e9eac3112370559aa3">
  <xsd:schema xmlns:xsd="http://www.w3.org/2001/XMLSchema" xmlns:xs="http://www.w3.org/2001/XMLSchema" xmlns:p="http://schemas.microsoft.com/office/2006/metadata/properties" xmlns:ns2="db9e56bb-7a88-4bc0-871a-331a353295c3" xmlns:ns3="af5d46ab-e901-4201-8eea-273c31a25ac3" targetNamespace="http://schemas.microsoft.com/office/2006/metadata/properties" ma:root="true" ma:fieldsID="047996b1aba20ac22d1dd132d7bc2520" ns2:_="" ns3:_="">
    <xsd:import namespace="db9e56bb-7a88-4bc0-871a-331a353295c3"/>
    <xsd:import namespace="af5d46ab-e901-4201-8eea-273c31a25ac3"/>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e56bb-7a88-4bc0-871a-331a353295c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f5d46ab-e901-4201-8eea-273c31a25ac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db9e56bb-7a88-4bc0-871a-331a353295c3">KFS3VSS5MWWX-469314745-7</_dlc_DocId>
    <_dlc_DocIdUrl xmlns="db9e56bb-7a88-4bc0-871a-331a353295c3">
      <Url>https://genmedcouncil.sharepoint.com/sites/Branding/_layouts/15/DocIdRedir.aspx?ID=KFS3VSS5MWWX-469314745-7</Url>
      <Description>KFS3VSS5MWWX-469314745-7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5B9B30-566E-473C-BE8A-C94883FF28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9e56bb-7a88-4bc0-871a-331a353295c3"/>
    <ds:schemaRef ds:uri="af5d46ab-e901-4201-8eea-273c31a25a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0AE95-DC38-4FB2-A419-631BB914729A}">
  <ds:schemaRefs>
    <ds:schemaRef ds:uri="http://schemas.microsoft.com/sharepoint/events"/>
  </ds:schemaRefs>
</ds:datastoreItem>
</file>

<file path=customXml/itemProps3.xml><?xml version="1.0" encoding="utf-8"?>
<ds:datastoreItem xmlns:ds="http://schemas.openxmlformats.org/officeDocument/2006/customXml" ds:itemID="{073F8AA4-38FA-4B35-8B29-FBC5EAA132B1}">
  <ds:schemaRefs>
    <ds:schemaRef ds:uri="http://purl.org/dc/terms/"/>
    <ds:schemaRef ds:uri="http://schemas.microsoft.com/office/2006/metadata/properties"/>
    <ds:schemaRef ds:uri="http://schemas.microsoft.com/office/2006/documentManagement/types"/>
    <ds:schemaRef ds:uri="http://purl.org/dc/elements/1.1/"/>
    <ds:schemaRef ds:uri="db9e56bb-7a88-4bc0-871a-331a353295c3"/>
    <ds:schemaRef ds:uri="http://schemas.microsoft.com/office/infopath/2007/PartnerControls"/>
    <ds:schemaRef ds:uri="http://schemas.openxmlformats.org/package/2006/metadata/core-properties"/>
    <ds:schemaRef ds:uri="af5d46ab-e901-4201-8eea-273c31a25ac3"/>
    <ds:schemaRef ds:uri="http://www.w3.org/XML/1998/namespace"/>
    <ds:schemaRef ds:uri="http://purl.org/dc/dcmitype/"/>
  </ds:schemaRefs>
</ds:datastoreItem>
</file>

<file path=customXml/itemProps4.xml><?xml version="1.0" encoding="utf-8"?>
<ds:datastoreItem xmlns:ds="http://schemas.openxmlformats.org/officeDocument/2006/customXml" ds:itemID="{424EDD79-AD3C-48F7-BE4E-82772C933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GMC Presentation Template</Template>
  <TotalTime>18</TotalTime>
  <Words>813</Words>
  <Application>Microsoft Office PowerPoint</Application>
  <PresentationFormat>Widescreen</PresentationFormat>
  <Paragraphs>97</Paragraphs>
  <Slides>12</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General Medical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Bradley Meij</dc:creator>
  <cp:lastModifiedBy>Bradley Meij</cp:lastModifiedBy>
  <cp:revision>2</cp:revision>
  <dcterms:created xsi:type="dcterms:W3CDTF">2024-12-31T08:39:46Z</dcterms:created>
  <dcterms:modified xsi:type="dcterms:W3CDTF">2025-01-06T11:41:35Z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0x010100E94E57910E867A408A6ECA161D10FBE8</vt:lpwstr>
  </property>
  <property fmtid="{D5CDD505-2E9C-101B-9397-08002B2CF9AE}" pid="3" name="_dlc_DocIdItemGuid">
    <vt:lpwstr>768d531b-2dd4-46d1-ad25-be7190a5ffcd</vt:lpwstr>
  </property>
</Properties>
</file>