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9" r:id="rId2"/>
    <p:sldId id="282" r:id="rId3"/>
    <p:sldId id="274" r:id="rId4"/>
    <p:sldId id="273" r:id="rId5"/>
    <p:sldId id="262" r:id="rId6"/>
    <p:sldId id="270" r:id="rId7"/>
    <p:sldId id="263" r:id="rId8"/>
    <p:sldId id="278" r:id="rId9"/>
    <p:sldId id="281" r:id="rId10"/>
    <p:sldId id="285" r:id="rId11"/>
    <p:sldId id="304" r:id="rId12"/>
    <p:sldId id="279" r:id="rId13"/>
    <p:sldId id="283" r:id="rId14"/>
    <p:sldId id="284" r:id="rId15"/>
    <p:sldId id="286" r:id="rId16"/>
    <p:sldId id="306" r:id="rId17"/>
    <p:sldId id="288" r:id="rId18"/>
    <p:sldId id="289" r:id="rId19"/>
    <p:sldId id="296" r:id="rId20"/>
    <p:sldId id="310" r:id="rId21"/>
    <p:sldId id="307" r:id="rId22"/>
    <p:sldId id="297" r:id="rId23"/>
    <p:sldId id="265" r:id="rId24"/>
    <p:sldId id="292" r:id="rId25"/>
    <p:sldId id="266" r:id="rId26"/>
    <p:sldId id="298" r:id="rId27"/>
    <p:sldId id="299" r:id="rId28"/>
    <p:sldId id="267" r:id="rId29"/>
    <p:sldId id="268" r:id="rId30"/>
    <p:sldId id="295" r:id="rId31"/>
    <p:sldId id="309" r:id="rId32"/>
    <p:sldId id="30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IA SOHAWON" initials="HS" lastIdx="2" clrIdx="0">
    <p:extLst>
      <p:ext uri="{19B8F6BF-5375-455C-9EA6-DF929625EA0E}">
        <p15:presenceInfo xmlns:p15="http://schemas.microsoft.com/office/powerpoint/2012/main" userId="S::1801642@buckingham.ac.uk::8a8fe1ed-e736-4153-9b7e-a5592fedd1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6AA2"/>
    <a:srgbClr val="5777B2"/>
    <a:srgbClr val="96D6E0"/>
    <a:srgbClr val="CF5757"/>
    <a:srgbClr val="BFBFBF"/>
    <a:srgbClr val="5E7C94"/>
    <a:srgbClr val="CE9B08"/>
    <a:srgbClr val="776BA2"/>
    <a:srgbClr val="425A87"/>
    <a:srgbClr val="4C68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75B345-13E2-8943-B1A9-DFF7F6FB45B7}" v="68" dt="2021-09-24T08:40:05.594"/>
    <p1510:client id="{DE09889E-AA7F-4443-BABE-2E60C920A3FA}" v="13497" dt="2021-09-24T20:09:01.3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624"/>
  </p:normalViewPr>
  <p:slideViewPr>
    <p:cSldViewPr snapToGrid="0" snapToObjects="1">
      <p:cViewPr varScale="1">
        <p:scale>
          <a:sx n="80" d="100"/>
          <a:sy n="80" d="100"/>
        </p:scale>
        <p:origin x="1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13T22:10:21.249" idx="2">
    <p:pos x="10" y="10"/>
    <p:text>[@BRANDON-GEORGE NORMAN] maybe we should add a video with examples of each? Like an example of using objective language could be SBAR?</p:text>
    <p:extLst>
      <p:ext uri="{C676402C-5697-4E1C-873F-D02D1690AC5C}">
        <p15:threadingInfo xmlns:p15="http://schemas.microsoft.com/office/powerpoint/2012/main" timeZoneBias="-60"/>
      </p:ext>
    </p:extLst>
  </p:cm>
</p: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3:59.367"/>
    </inkml:context>
    <inkml:brush xml:id="br0">
      <inkml:brushProperty name="width" value="0.025" units="cm"/>
      <inkml:brushProperty name="height" value="0.025" units="cm"/>
      <inkml:brushProperty name="color" value="#96D6E0"/>
    </inkml:brush>
  </inkml:definitions>
  <inkml:trace contextRef="#ctx0" brushRef="#br0">4 0 24575,'-2'3'0,"0"-2"0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27.320"/>
    </inkml:context>
    <inkml:brush xml:id="br0">
      <inkml:brushProperty name="width" value="0.1" units="cm"/>
      <inkml:brushProperty name="height" value="0.1" units="cm"/>
      <inkml:brushProperty name="color" value="#96D6E0"/>
    </inkml:brush>
  </inkml:definitions>
  <inkml:trace contextRef="#ctx0" brushRef="#br0">0 0 24575,'0'0'0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29.694"/>
    </inkml:context>
    <inkml:brush xml:id="br0">
      <inkml:brushProperty name="width" value="0.1" units="cm"/>
      <inkml:brushProperty name="height" value="0.1" units="cm"/>
      <inkml:brushProperty name="color" value="#96D6E0"/>
    </inkml:brush>
  </inkml:definitions>
  <inkml:trace contextRef="#ctx0" brushRef="#br0">0 0 24575,'0'0'0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1.262"/>
    </inkml:context>
    <inkml:brush xml:id="br0">
      <inkml:brushProperty name="width" value="0.1" units="cm"/>
      <inkml:brushProperty name="height" value="0.1" units="cm"/>
      <inkml:brushProperty name="color" value="#96D6E0"/>
    </inkml:brush>
  </inkml:definitions>
  <inkml:trace contextRef="#ctx0" brushRef="#br0">1 0 24575,'0'0'0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2.323"/>
    </inkml:context>
    <inkml:brush xml:id="br0">
      <inkml:brushProperty name="width" value="0.1" units="cm"/>
      <inkml:brushProperty name="height" value="0.1" units="cm"/>
      <inkml:brushProperty name="color" value="#96D6E0"/>
    </inkml:brush>
  </inkml:definitions>
  <inkml:trace contextRef="#ctx0" brushRef="#br0">1 1 24575,'0'0'0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3.355"/>
    </inkml:context>
    <inkml:brush xml:id="br0">
      <inkml:brushProperty name="width" value="0.1" units="cm"/>
      <inkml:brushProperty name="height" value="0.1" units="cm"/>
      <inkml:brushProperty name="color" value="#96D6E0"/>
    </inkml:brush>
  </inkml:definitions>
  <inkml:trace contextRef="#ctx0" brushRef="#br0">1 1 24575,'0'0'0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4.144"/>
    </inkml:context>
    <inkml:brush xml:id="br0">
      <inkml:brushProperty name="width" value="0.1" units="cm"/>
      <inkml:brushProperty name="height" value="0.1" units="cm"/>
      <inkml:brushProperty name="color" value="#96D6E0"/>
    </inkml:brush>
  </inkml:definitions>
  <inkml:trace contextRef="#ctx0" brushRef="#br0">1 1 24575,'0'0'0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6.634"/>
    </inkml:context>
    <inkml:brush xml:id="br0">
      <inkml:brushProperty name="width" value="0.1" units="cm"/>
      <inkml:brushProperty name="height" value="0.1" units="cm"/>
      <inkml:brushProperty name="color" value="#96D6E0"/>
    </inkml:brush>
  </inkml:definitions>
  <inkml:trace contextRef="#ctx0" brushRef="#br0">1 1 24575,'0'0'0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7.619"/>
    </inkml:context>
    <inkml:brush xml:id="br0">
      <inkml:brushProperty name="width" value="0.1" units="cm"/>
      <inkml:brushProperty name="height" value="0.1" units="cm"/>
      <inkml:brushProperty name="color" value="#96D6E0"/>
    </inkml:brush>
  </inkml:definitions>
  <inkml:trace contextRef="#ctx0" brushRef="#br0">0 0 24575,'0'0'0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8.350"/>
    </inkml:context>
    <inkml:brush xml:id="br0">
      <inkml:brushProperty name="width" value="0.1" units="cm"/>
      <inkml:brushProperty name="height" value="0.1" units="cm"/>
      <inkml:brushProperty name="color" value="#96D6E0"/>
    </inkml:brush>
  </inkml:definitions>
  <inkml:trace contextRef="#ctx0" brushRef="#br0">1 0 24575,'0'0'0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39.873"/>
    </inkml:context>
    <inkml:brush xml:id="br0">
      <inkml:brushProperty name="width" value="0.1" units="cm"/>
      <inkml:brushProperty name="height" value="0.1" units="cm"/>
      <inkml:brushProperty name="color" value="#96D6E0"/>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16.381"/>
    </inkml:context>
    <inkml:brush xml:id="br0">
      <inkml:brushProperty name="width" value="0.1" units="cm"/>
      <inkml:brushProperty name="height" value="0.1" units="cm"/>
      <inkml:brushProperty name="color" value="#96D6E0"/>
    </inkml:brush>
  </inkml:definitions>
  <inkml:trace contextRef="#ctx0" brushRef="#br0">311 604 24575,'0'13'0,"0"3"0,0 9 0,0 6 0,0 2 0,0 3 0,0-2 0,0 5 0,0-8 0,0 0 0,0-9 0,0-1 0,0-5 0,0-1 0,0-6 0,0 0 0,0 3 0,0-4 0,0 2 0,0-4 0,0-1 0,0-21 0,0-4 0,0-25 0,0-2 0,0-10 0,0-5 0,0 11 0,0-7 0,0 22 0,0-10 0,0 16 0,0 1 0,0 13 0,0 2 0,0 7 0,0 1 0,0 16 0,0 1 0,-3 17 0,-6 2 0,-8 12 0,-4 6 0,-6 9 0,8-9 0,-3 2 0,6-12 0,-1 0 0,3-12 0,6-4 0,1-10 0,4-1 0,1-4 0,2-1 0,0-2 0,0-18 0,0-1 0,0-17 0,3-5 0,1 3 0,2-8 0,1 5 0,-1 0 0,0 3 0,-3 5 0,2 7 0,-5 7 0,5 4 0,-5 4 0,2 1 0,-2 5 0,0 19 0,0 5 0,0 42 0,-3-13 0,-5 31 0,-4-14 0,0-4 0,1 1 0,2-22 0,2-2 0,1-13 0,1-7 0,4-7 0,-1-6 0,2-2 0,0-7 0,0-8 0,0-3 0,0-9 0,0-6 0,0-4 0,0-11 0,0 9 0,0-7 0,0 8 0,0-2 0,0 0 0,0 7 0,0 2 0,0 2 0,0 1 0,0 3 0,0 2 0,0 5 0,0 2 0,0 2 0,0 1 0,0 2 0,0 16 0,0 0 0,0 21 0,0 2 0,-3 12 0,-1 5 0,-2-8 0,-4 5 0,3-18 0,1 6 0,1-12 0,2-5 0,0-6 0,1-7 0,1-1 0,0-2 0,-1-19 0,2 7 0,0-24 0,0 10 0,0-7 0,-2 3 0,1-2 0,-1 6 0,2 0 0,0 7 0,0 3 0,0 5 0,0 1 0,-2 4 0,2-1 0,-2 0 0,2 0 0,0-1 0,0 0 0,0 0 0,0 0 0,0-1 0,0-2 0,0 1 0,0-3 0,0 3 0,0-3 0,0 0 0,0 0 0,0 2 0,0-2 0,0 5 0,0-2 0,2 2 0,-2-2 0,2 0 0,-2-5 0,2 1 0,-1-4 0,1 5 0,-2-3 0,0 3 0,0 0 0,1 2 0,0 1 0,1 2 0,-1 2 0,0-1 0,2-1 0,-2-3 0,1-2 0,-2 0 0,2-2 0,-1-2 0,1-1 0,-2-4 0,0 2 0,0 1 0,0 1 0,0 5 0,0-1 0,0 4 0,0 2 0,0 0 0,0 0 0,0 0 0,0 0 0,2-2 0,-2 0 0,4-3 0,-3 0 0,1 0 0,-1 2 0,0 1 0,1 2 0,-2 0 0,0 0 0,0 0 0,2 2 0,-2-2 0,2 2 0,-2-9 0,0-3 0,2-4 0,-2 0 0,5 3 0,-5 3 0,3 0 0,-3 4 0,1 1 0,0 1 0,1 2 0,-1 1 0,0 0 0,3-4 0,-2 0 0,3-7 0,0 1 0,0-1 0,0-4 0,0 5 0,-1 1 0,1 1 0,-3 5 0,2-2 0,-3 4 0,0 0 0,1 1 0,-2 0 0,2-1 0,-2-2 0,0-5 0,2-1 0,1-6 0,2 2 0,0-4 0,0 4 0,-2-1 0,2 2 0,-5 5 0,2-1 0,-2 6 0,0-1 0,0 2 0,0 0 0,2 2 0,0 1 0,0 8 0,0-1 0,-2 9 0,0 0 0,0 4 0,0 13 0,0-1 0,0 15 0,3-3 0,1 8 0,3 1 0,-1-8 0,4 5 0,-3-6 0,5 1 0,-4 2 0,1-9 0,-3-3 0,-1-5 0,1-4 0,-1-6 0,0-4 0,-2-4 0,0-4 0,-2-1 0,1-2 0,-1-1 0,0-10 0,2 1 0,0-12 0,2-1 0,1-10 0,3-9 0,-1-5 0,4-3 0,-5 7 0,3-10 0,-1 9 0,-1-7 0,1 1 0,-3 8 0,-2 0 0,-1 6 0,-3 6 0,0 1 0,0 7 0,0 3 0,0 3 0,0 5 0,0 1 0,0 2 0,0 3 0,0 14 0,0-2 0,-3 21 0,0-5 0,-4 19 0,0 2 0,0 14 0,-4 1 0,4-13 0,-4 9 0,2-19 0,1 11 0,-1-16 0,3-2 0,3-15 0,-1-3 0,4-5 0,-2-11 0,2-11 0,5-17 0,2-6 0,6-3 0,4-17 0,-4 24 0,4-27 0,-4 22 0,-1-6 0,-1 1 0,-2 3 0,-4 8 0,1 2 0,-1 6 0,-2 6 0,0-1 0,-3 8 0,0-1 0,0 4 0,0 5 0,0 10 0,0 8 0,0 16 0,0 6 0,-4 17 0,0 8 0,-4 5 0,1-10 0,0 1 0,1-21 0,2 3 0,1-15 0,1-6 0,2-11 0,-3-1 0,3-11 0,0-10 0,0-15 0,0-12 0,0 1 0,0-7 0,0 6 0,0-3 0,-2 0 0,-1 12 0,-6 1 0,4 11 0,-5 0 0,5 6 0,-2 3 0,5 3 0,-2 3 0,2 2 0,0 4 0,0 7 0,2 6 0,0 8 0,0 6 0,0 7 0,0 2 0,0-5 0,0 2 0,0-10 0,0 1 0,0-6 0,-2-9 0,1-3 0,-1-8 0,2-17 0,0-12 0,0-19 0,0-1 0,0 5 0,0-6 0,-3 9 0,0-7 0,-1 13 0,-1 5 0,2 11 0,-1 5 0,1 4 0,1 5 0,0 2 0,0 0 0,-2 2 0,-2 0 0,0 2 0,-3 2 0,0 3 0,-1 5 0,-6 7 0,1 4 0,-4 15 0,2-4 0,4 1 0,-2 4 0,6-11 0,-3 13 0,6-15 0,-3 3 0,6-11 0,-1-3 0,3-3 0,-1-6 0,2 1 0,-1-5 0,0-11 0,-1 2 0,2-14 0,0 1 0,3 1 0,0-8 0,5 4 0,0-2 0,1-3 0,1 5 0,-3-1 0,0 2 0,-2 4 0,0 3 0,-2 3 0,-1 5 0,-2 1 0,2 4 0,-2-2 0,2 2 0,-2-6 0,0 1 0,0-6 0,0 1 0,2-6 0,-1 0 0,1-1 0,-2 1 0,0 6 0,0 3 0,0 3 0,2-1 0,-1 3 0,3-2 0,-4 2 0,3 0 0,-2 0 0,3-4 0,-2 0 0,1-6 0,1 2 0,-4 0 0,5 0 0,-5 3 0,2 0 0,-2 2 0,0 1 0,0 6 0,0 12 0,0 6 0,0 15 0,0 5 0,-3 8 0,2 6 0,-2 9 0,0 2 0,-1 10 0,-4 2 0,-3-1 0,3-18 0,-3 2 0,5-22 0,0 6 0,0-13 0,1-7 0,2-7 0,-1-3 0,3-5 0,-1-1 0,0-2 0,2 0 0,-4 0 0,4-1 0,-3 1 0,0 2 0,1 1 0,-2 4 0,3 2 0,-3 1 0,1 1 0,-2 0 0,3-1 0,-1-1 0,3-2 0,-1-4 0,0-1 0,-1-2 0,2 0 0,0 0 0,-1-1 0,0 0 0,0-1 0,-1 4 0,1 1 0,-3 2 0,1 5 0,-1-1 0,1 5 0,-2-3 0,3-1 0,-1 1 0,-1-3 0,3 0 0,-1-5 0,2-1 0,0-2 0,-2 0 0,2 0 0,-2 0 0,2 0 0,0 2 0,0 3 0,-2 6 0,1 4 0,-4 2 0,5 0 0,-5 1 0,4-4 0,-1 0 0,2-6 0,-2-2 0,2-4 0,-2-2 0,2 0 0,0 0 0,0 0 0,0-1 0,0 6 0,0-2 0,0 8 0,-2 0 0,1 0 0,-1 3 0,2-3 0,-2-3 0,1-1 0,-1-2 0,2-2 0,0-1 0,0-2 0,0 0 0,0 0 0,0 0 0,0-1 0,0 1 0,0 0 0,-3-2 0,2 1 0,-3-1 0,4 2 0,0 0 0,0 0 0,0-1 0,0 1 0,-2-2 0,2 1 0,-2 0 0,2 0 0,0 1 0,0 0 0,-2-2 0,2 1 0,-2-1 0,2 2 0,0 0 0,-1-2 0,-2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03.478"/>
    </inkml:context>
    <inkml:brush xml:id="br0">
      <inkml:brushProperty name="width" value="0.025" units="cm"/>
      <inkml:brushProperty name="height" value="0.025" units="cm"/>
      <inkml:brushProperty name="color" value="#96D6E0"/>
    </inkml:brush>
  </inkml:definitions>
  <inkml:trace contextRef="#ctx0" brushRef="#br0">95 150 24575,'-2'-5'0,"-1"2"0,1-1 0,-1 2 0,2-1 0,-1 1 0,0-1 0,0 0 0,0 0 0,0 2 0,0-1 0,-1 1 0,1-1 0,0-1 0,0 1 0,-1 0 0,0-2 0,1 3 0,-1-2 0,2 2 0,1-1 0,-1 1 0,1-1 0,-2 0 0,1 0 0,-2 0 0,2-1 0,-1 1 0,2 0 0,-2 0 0,1-1 0,-1 1 0,0 1 0,2-1 0,-1 1 0,1-1 0,-1 0 0,1 0 0,-2 0 0,1-1 0,-1 1 0,2 0 0,-1 1 0,0-2 0,1 1 0,-1 0 0,1 0 0,0 0 0,0-1 0,0 1 0,0 0 0,-3 0 0,3-1 0,-2 1 0,2 0 0,0-1 0,-1 2 0,0-1 0,-1 2 0,2-2 0,-2 1 0,2-1 0,-2-1 0,1 1 0,-2 0 0,2 0 0,-1-1 0,1 1 0,0 1 0,0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06.475"/>
    </inkml:context>
    <inkml:brush xml:id="br0">
      <inkml:brushProperty name="width" value="0.025" units="cm"/>
      <inkml:brushProperty name="height" value="0.025" units="cm"/>
      <inkml:brushProperty name="color" value="#96D6E0"/>
    </inkml:brush>
  </inkml:definitions>
  <inkml:trace contextRef="#ctx0" brushRef="#br0">248 3 24575,'-4'0'0,"0"0"0,0 0 0,1 0 0,0 0 0,1 0 0,0 0 0,0 0 0,-1 0 0,1 0 0,0 0 0,-1 0 0,0 0 0,0 0 0,-1 0 0,0 0 0,0 0 0,1 0 0,-1 0 0,2 0 0,-2 0 0,2 0 0,0 0 0,1-1 0,-1 1 0,1-1 0,-2 1 0,0 0 0,-2 0 0,3 0 0,-2 0 0,2 0 0,0 0 0,-1 0 0,1 0 0,-1 0 0,1 0 0,-1 0 0,-1 0 0,0 0 0,0 0 0,0 0 0,1 0 0,0 0 0,0 0 0,1 0 0,0 0 0,0 0 0,-2 0 0,2 0 0,-3 0 0,3 0 0,-2 0 0,2 0 0,0 0 0,-1 0 0,1 0 0,0 0 0,0 0 0,-1 0 0,0 0 0,-2 0 0,3 0 0,-3 0 0,1 0 0,0 0 0,0 0 0,0 0 0,0 0 0,1 0 0,1 0 0,-1 0 0,1 0 0,0 0 0,0 0 0,0 0 0,-2 0 0,1 0 0,0 0 0,1 0 0,-1 0 0,1 0 0,0 0 0,0 0 0,-1 0 0,2 0 0,0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12.162"/>
    </inkml:context>
    <inkml:brush xml:id="br0">
      <inkml:brushProperty name="width" value="0.025" units="cm"/>
      <inkml:brushProperty name="height" value="0.025" units="cm"/>
      <inkml:brushProperty name="color" value="#96D6E0"/>
    </inkml:brush>
  </inkml:definitions>
  <inkml:trace contextRef="#ctx0" brushRef="#br0">123 10 24575,'-4'0'0,"0"0"0,1 0 0,1 0 0,0 0 0,-2 0 0,0 0 0,1 0 0,-1 0 0,1 0 0,0 0 0,0 0 0,1 0 0,0 0 0,0-2 0,0 1 0,1-1 0,0 1 0,-1 1 0,1-1 0,-1 0 0,0 1 0,0-1 0,-1 1 0,1 0 0,0 0 0,0 0 0,0 0 0,-1 0 0,1 0 0,0 0 0,0 0 0,0 0 0,-1 0 0,1 0 0,-1 0 0,0 0 0,-1 0 0,2 0 0,0 1 0,0-1 0,0 1 0,0-1 0,-1 0 0,1 0 0,0 0 0,0 0 0,0 0 0,0 0 0,-1 0 0,2 0 0,0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13.603"/>
    </inkml:context>
    <inkml:brush xml:id="br0">
      <inkml:brushProperty name="width" value="0.025" units="cm"/>
      <inkml:brushProperty name="height" value="0.025" units="cm"/>
      <inkml:brushProperty name="color" value="#96D6E0"/>
    </inkml:brush>
  </inkml:definitions>
  <inkml:trace contextRef="#ctx0" brushRef="#br0">109 33 24575,'-6'0'0,"-4"0"0,4 0 0,-3 0 0,1 0 0,4 0 0,-1 0 0,2 0 0,0 0 0,-3 0 0,3-2 0,-3 1 0,2-2 0,-1 0 0,0 1 0,0-3 0,0 2 0,1-2 0,-1 2 0,2 0 0,1 2 0,1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38.539"/>
    </inkml:context>
    <inkml:brush xml:id="br0">
      <inkml:brushProperty name="width" value="0.1" units="cm"/>
      <inkml:brushProperty name="height" value="0.1" units="cm"/>
      <inkml:brushProperty name="color" value="#96D6E0"/>
    </inkml:brush>
  </inkml:definitions>
  <inkml:trace contextRef="#ctx0" brushRef="#br0">129 83 24575,'0'11'0,"0"0"0,0 1 0,0 2 0,0 0 0,0 3 0,0-1 0,0 0 0,0-3 0,0 6 0,0-11 0,-3 20 0,1-17 0,-5 12 0,3-13 0,-1 0 0,1-1 0,0-3 0,3 2 0,-2-2 0,2 2 0,0-3 0,-2 2 0,2-2 0,-1-2 0,1 1 0,1-2 0,-1 1 0,1 0 0,0-1 0,0 1 0,0 1 0,0 1 0,-1 4 0,1 1 0,-2 4 0,1 0 0,0 3 0,0-3 0,0 0 0,0-2 0,0 0 0,0-2 0,0-1 0,0-1 0,1-3 0,-1 3 0,0-2 0,-1 1 0,0 2 0,0 0 0,-1 2 0,0 0 0,0 1 0,-1 0 0,0 2 0,-2 4 0,1 0 0,-1 0 0,0 0 0,3-3 0,-4 2 0,4-5 0,-1-2 0,1-3 0,1-2 0,0-2 0,1 0 0,0-14 0,1 0 0,1-14 0,3-2 0,2-2 0,0 4 0,1-5 0,-1 5 0,2-5 0,-2 1 0,1-2 0,-1 4 0,0-5 0,1 6 0,-3 4 0,2-3 0,-1 6 0,-1-5 0,1 5 0,-2 3 0,0 2 0,0 5 0,0 1 0,-2 4 0,1 0 0,-2 2 0,3-1 0,-2-1 0,1-1 0,1-2 0,0-1 0,0-2 0,0-2 0,1-2 0,1 1 0,0-3 0,1 4 0,-3-2 0,1 3 0,1 0 0,-2 2 0,1-1 0,-1 2 0,0 0 0,-1-1 0,1 1 0,0 1 0,0-1 0,-1 1 0,1 1 0,0-2 0,-2 2 0,0 0 0,0 1 0,0 1 0,0 0 0,-1 2 0,0 0 0,0-1 0,0 0 0,0 0 0,-5 5 0,-1 2 0,-2 4 0,-1 1 0,3-1 0,-1 3 0,1-2 0,0 2 0,1-2 0,0-1 0,3-2 0,-2 0 0,3-3 0,-2 2 0,3-3 0,-1 1 0,0 1 0,-1 1 0,1 2 0,-2 0 0,2 3 0,-2-2 0,0 1 0,1-1 0,0-1 0,0-1 0,1 0 0,-1-2 0,2-1 0,-2 1 0,2-2 0,-1 0 0,0 1 0,0 1 0,-1 1 0,2 0 0,-2 0 0,1 0 0,-1 0 0,2-1 0,-1 1 0,1-1 0,-1-1 0,0 2 0,0-2 0,0 1 0,1 2 0,-1-1 0,0 3 0,0-1 0,-1 1 0,2 0 0,-3 1 0,3-1 0,-1 0 0,-1 1 0,2-1 0,-1-1 0,1 1 0,0-2 0,0 3 0,-1 1 0,0 0 0,0 2 0,1 0 0,0-2 0,0 2 0,0-3 0,0 1 0,0-3 0,0-1 0,0-2 0,0-1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56.941"/>
    </inkml:context>
    <inkml:brush xml:id="br0">
      <inkml:brushProperty name="width" value="0.025" units="cm"/>
      <inkml:brushProperty name="height" value="0.025" units="cm"/>
      <inkml:brushProperty name="color" value="#96D6E0"/>
    </inkml:brush>
  </inkml:definitions>
  <inkml:trace contextRef="#ctx0" brushRef="#br0">71 64 24575,'0'-3'0,"0"0"0,-1 1 0,1-1 0,-2 1 0,0 0 0,-1 0 0,0-2 0,-1 1 0,1 0 0,1 0 0,0 2 0,2-1 0,-1 1 0,1-1 0,0 0 0,0-1 0,0 1 0,0 0 0,0 0 0,0-1 0,0 1 0,0 0 0,0 0 0,-3 1 0,1-1 0,-2 1 0,-1-1 0,2 2 0,0-1 0,1 1 0,-1 0 0,1 0 0,0 0 0,0 0 0,-1 0 0,1 0 0,0 0 0,0 0 0,-1 0 0,1 0 0,1 1 0,0 0 0,1 1 0,0 0 0,0 2 0,1-2 0,-1 3 0,2-2 0,0 0 0,-1-1 0,1 1 0,-2-1 0,2 0 0,-2 1 0,2-2 0,0 0 0,-1 0 0,1-1 0,-1 1 0,1-1 0,1 0 0,-1 0 0,0 0 0,1 0 0,0 0 0,1 0 0,1 0 0,-1 0 0,0 0 0,-1 0 0,1 0 0,-1 0 0,0 0 0,0-1 0,-1 1 0,0-2 0,-1 1 0,-1-2 0,0 1 0,0 0 0,0 0 0,0 0 0,-1-1 0,-1 1 0,0 1 0,0-1 0,0 1 0,-1 0 0,1 0 0,0 1 0,0 0 0,-1 0 0,1 0 0,0 0 0,0 0 0,1 1 0,-2 1 0,3 1 0,-1 1 0,1-1 0,0 2 0,0-3 0,0 2 0,0-2 0,0 0 0,0 1 0,0-1 0,1-1 0,0 1 0,1-2 0,1 1 0,-1-1 0,0 1 0,0 0 0,1 1 0,-1-1 0,0 0 0,-1 1 0,1-2 0,-2 2 0,2 0 0,0 0 0,-1 0 0,1 0 0,-2 0 0,1 1 0,0-2 0,-1 1 0,2-2 0,-2 2 0,1-1 0,0 1 0,0 0 0,1-2 0,-2 2 0,2-2 0,-2 2 0,2-2 0,-1 3 0,1-3 0,-1 2 0,1-2 0,0 2 0,1-1 0,-1 1 0,-1 0 0,1-1 0,-1 0 0,1 1 0,0-2 0,-1 1 0,1-1 0,0 0 0,1 0 0,-1-1 0,0 1 0,0-1 0,1 0 0,-2 0 0,0 0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28.408"/>
    </inkml:context>
    <inkml:brush xml:id="br0">
      <inkml:brushProperty name="width" value="0.1" units="cm"/>
      <inkml:brushProperty name="height" value="0.1" units="cm"/>
      <inkml:brushProperty name="color" value="#96D6E0"/>
    </inkml:brush>
  </inkml:definitions>
  <inkml:trace contextRef="#ctx0" brushRef="#br0">99 1 24575,'0'18'0,"0"0"0,0-1 0,0-5 0,0 6 0,0-7 0,0 7 0,0-8 0,0 3 0,0-6 0,0 2 0,0-2 0,0 0 0,0 2 0,1-1 0,1 2 0,1-1 0,0 1 0,0 0 0,-1-2 0,1 2 0,-1-2 0,0-1 0,-2 0 0,3-2 0,-3-1 0,1-1 0,-1-1 0,0 1 0,7-2 0,-2 0 0,6-1 0,-1 0 0,-1 0 0,1 0 0,-2 0 0,0 0 0,1 0 0,-2-1 0,-1-1 0,-1-1 0,-1-1 0,0-1 0,-2 0 0,1 1 0,-2-1 0,0 3 0,-1-2 0,0 2 0,0-1 0,-4 8 0,2-1 0,-5 9 0,4-5 0,-2 4 0,1-2 0,1 2 0,-2 0 0,3-3 0,-1 1 0,1-5 0,0 1 0,2-3 0,-1-1 0,1 1 0,-1 0 0,-1-1 0,-1 1 0,-2 1 0,1-2 0,-2 2 0,-1-2 0,0 1 0,0 0 0,-1-1 0,2 1 0,-3 0 0,1-2 0,0 2 0,1-3 0,0 3 0,2-3 0,0 1 0,0-1 0,1 0 0,0 1 0,1-1 0,-3 1 0,2-1 0,-4 0 0,1 2 0,-1-2 0,-1 1 0,3 0 0,-1 0 0,2 1 0,1-2 0,2 2 0,0 0 0,2 1 0,-1-1 0,1 1 0,0 0 0,0 0 0,0 1 0,0 2 0,0 1 0,0 1 0,0 2 0,0-1 0,0 1 0,0-4 0,0 1 0,0-3 0,0 1 0,0-3 0,0 2 0,0-2 0,4-10 0,1 5 0,3-9 0,-2 10 0,-1-3 0,0 2 0,-1-1 0,-1 2 0,0 0 0,-1 0 0,-1-1 0,1 1 0,-1-1 0,0 1 0,0-1 0,0 0 0,-1 0 0,0 1 0,0-1 0,0 0 0,0 0 0,0 0 0,0 1 0,1 0 0,2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30.460"/>
    </inkml:context>
    <inkml:brush xml:id="br0">
      <inkml:brushProperty name="width" value="0.1" units="cm"/>
      <inkml:brushProperty name="height" value="0.1" units="cm"/>
      <inkml:brushProperty name="color" value="#96D6E0"/>
    </inkml:brush>
  </inkml:definitions>
  <inkml:trace contextRef="#ctx0" brushRef="#br0">0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5:35.412"/>
    </inkml:context>
    <inkml:brush xml:id="br0">
      <inkml:brushProperty name="width" value="0.1" units="cm"/>
      <inkml:brushProperty name="height" value="0.1" units="cm"/>
      <inkml:brushProperty name="color" value="#96D6E0"/>
    </inkml:brush>
  </inkml:definitions>
  <inkml:trace contextRef="#ctx0" brushRef="#br0">353 1 24575,'-7'8'0,"-3"2"0,6-4 0,-2 0 0,2-3 0,3 0 0,-1-1 0,1 0 0,0 1 0,1 0 0,0 1 0,0 0 0,0 1 0,0 1 0,0-1 0,-1 2 0,1-2 0,-2 0 0,2-1 0,-2-1 0,2 0 0,0-1 0,-1 2 0,0 0 0,-1 4 0,-2-2 0,1 3 0,-1-1 0,1 0 0,0-1 0,1 1 0,0-4 0,1 2 0,0-3 0,1 1 0,-1-2 0,1 0 0,-1 1 0,0 1 0,-1 2 0,1-1 0,-2 3 0,0-1 0,1 1 0,0-1 0,0 0 0,0-2 0,1 0 0,0-1 0,1-1 0,-1-1 0,0 1 0,0 0 0,1-1 0,0 3 0,0 0 0,-1 2 0,1 1 0,-1 2 0,-1-1 0,2 2 0,-1-2 0,0 1 0,0-2 0,-1-1 0,2 0 0,-1-2 0,1-1 0,0-1 0,0-1 0,0 1 0,0 0 0,0-1 0,-1 1 0,0 1 0,-1 1 0,2 2 0,-3 3 0,2 0 0,-3 4 0,1-1 0,0 1 0,0-2 0,2-2 0,-2-1 0,3-3 0,-2-2 0,2 1 0,-1-3 0,1 2 0,0-2 0,0 0 0,-2 4 0,1 0 0,-1 5 0,0-1 0,0 4 0,-6 18 0,3-14 0,-3 11 0,5-19 0,0 1 0,0 1 0,0 0 0,0 0 0,0-2 0,0 2 0,1-4 0,-1 2 0,0-3 0,0 1 0,1-1 0,-1 0 0,2-1 0,-2 1 0,2-2 0,-1 3 0,0-3 0,2 3 0,-2-2 0,1 2 0,-1-3 0,1 3 0,-1-3 0,0 3 0,1-1 0,-1 3 0,0-1 0,1 3 0,-2-2 0,3 2 0,-3 0 0,1 2 0,-1-2 0,0 2 0,0 0 0,0-3 0,0 2 0,0-4 0,0 1 0,0 4 0,1-5 0,0 5 0,-1-4 0,3 0 0,-3 2 0,3 0 0,-3 2 0,3-1 0,-3 3 0,3-2 0,-3 2 0,1 1 0,0 1 0,-1-1 0,1 3 0,-1-1 0,-1 7 0,2-9 0,-1 7 0,1-9 0,-1 4 0,-1 0 0,1-3 0,0-2 0,0 0 0,1-2 0,-1-1 0,2 0 0,-2 0 0,1-1 0,0 2 0,0-4 0,0 4 0,0-3 0,2 1 0,-3-2 0,3 0 0,-3-1 0,3 1 0,-2-1 0,2 0 0,-3-1 0,3-1 0,-1 0 0,1 0 0,0-1 0,0 1 0,0 0 0,-1 1 0,0 0 0,0-1 0,1 0 0,0 2 0,0-1 0,0 3 0,0-1 0,0 0 0,0 8 0,0-6 0,0 5 0,0-7 0,-1 0 0,1 1 0,-1-2 0,1-1 0,-2-1 0,2 0 0,-1 2 0,1-2 0,0 0 0,0 0 0,0-2 0,0 0 0,0-1 0,0 1 0,0 0 0,0-1 0,0 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21.307"/>
    </inkml:context>
    <inkml:brush xml:id="br0">
      <inkml:brushProperty name="width" value="0.1" units="cm"/>
      <inkml:brushProperty name="height" value="0.1" units="cm"/>
      <inkml:brushProperty name="color" value="#96D6E0"/>
    </inkml:brush>
  </inkml:definitions>
  <inkml:trace contextRef="#ctx0" brushRef="#br0">1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23.555"/>
    </inkml:context>
    <inkml:brush xml:id="br0">
      <inkml:brushProperty name="width" value="0.1" units="cm"/>
      <inkml:brushProperty name="height" value="0.1" units="cm"/>
      <inkml:brushProperty name="color" value="#96D6E0"/>
    </inkml:brush>
  </inkml:definitions>
  <inkml:trace contextRef="#ctx0" brushRef="#br0">0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4T08:04:25.340"/>
    </inkml:context>
    <inkml:brush xml:id="br0">
      <inkml:brushProperty name="width" value="0.1" units="cm"/>
      <inkml:brushProperty name="height" value="0.1" units="cm"/>
      <inkml:brushProperty name="color" value="#96D6E0"/>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2AE91-AC7A-2448-87AF-24AC0150E5E3}" type="datetimeFigureOut">
              <a:rPr lang="en-GB" smtClean="0"/>
              <a:t>26/11/2021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1E801-DD37-7C4E-B0B2-E593CE92E404}" type="slidenum">
              <a:rPr lang="en-GB" smtClean="0"/>
              <a:t>‹#›</a:t>
            </a:fld>
            <a:endParaRPr lang="en-GB"/>
          </a:p>
        </p:txBody>
      </p:sp>
    </p:spTree>
    <p:extLst>
      <p:ext uri="{BB962C8B-B14F-4D97-AF65-F5344CB8AC3E}">
        <p14:creationId xmlns:p14="http://schemas.microsoft.com/office/powerpoint/2010/main" val="118963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B1E801-DD37-7C4E-B0B2-E593CE92E404}" type="slidenum">
              <a:rPr lang="en-GB" smtClean="0"/>
              <a:t>6</a:t>
            </a:fld>
            <a:endParaRPr lang="en-GB"/>
          </a:p>
        </p:txBody>
      </p:sp>
    </p:spTree>
    <p:extLst>
      <p:ext uri="{BB962C8B-B14F-4D97-AF65-F5344CB8AC3E}">
        <p14:creationId xmlns:p14="http://schemas.microsoft.com/office/powerpoint/2010/main" val="285884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B1E801-DD37-7C4E-B0B2-E593CE92E404}" type="slidenum">
              <a:rPr lang="en-GB" smtClean="0"/>
              <a:t>22</a:t>
            </a:fld>
            <a:endParaRPr lang="en-GB"/>
          </a:p>
        </p:txBody>
      </p:sp>
    </p:spTree>
    <p:extLst>
      <p:ext uri="{BB962C8B-B14F-4D97-AF65-F5344CB8AC3E}">
        <p14:creationId xmlns:p14="http://schemas.microsoft.com/office/powerpoint/2010/main" val="731493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F95A2-7379-A540-99D3-DF376B9B016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8787556-36D7-F042-8B35-BEC791FD0E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8FEABBF-DF44-314D-98D1-94EC380781B8}"/>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7AFAC49B-2875-C64B-92F5-059237EF6E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638930-C6CB-F241-BF56-E0301A898361}"/>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2689726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48324-63DE-A042-A98D-4665E471B8B8}"/>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8BE7D09-B1ED-E34D-9C8E-4D7D3886BF2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56ABBE1-F258-6642-A7BB-2D962F3799DD}"/>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247D8EA4-385F-2648-801F-E626344EE5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16C767-0CD1-D046-AD00-C591691AF2F0}"/>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1591103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F6AA9C-A9FF-9046-95C4-0AE8EF92810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044DDAB-18F9-B648-8143-D726C6E0579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F04061-AFDC-7A4C-8B42-958CA3C7E6E4}"/>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C703AEE1-035D-6146-84CF-14B2276221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0760C9-58DE-DC4F-948A-DA8C564E4763}"/>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145460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D68C-D41B-CC48-822E-43D6C91980F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0446EAB-FB6C-DA4D-A6A9-AF1CD004B1A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BA93D5C-31A8-FB40-80FA-B86D2D271CA6}"/>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F0042681-2F07-FE44-84D9-837C27B3C8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2FC8C2-27D4-904A-8A56-7CF1208474CC}"/>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318722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87979-D9A6-0A41-8B10-8FE9EC7145C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90D9CAA-3936-E749-86A4-41C85C5EEE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A02748-0324-1041-B1D2-34F1D01AF735}"/>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058DFE85-14CD-194F-A0EC-C9D0B61995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3BE7C2-F9DF-F348-8777-18D4B386657E}"/>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28111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72E1-4725-2A48-8123-0FE60B7FE82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A7F014F-9E2E-CB40-8774-0F791ED8386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FB7514B-7139-D547-95D5-DB17EAAB60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8FC6E66-5E6B-944E-BD85-98EA885B480F}"/>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6" name="Footer Placeholder 5">
            <a:extLst>
              <a:ext uri="{FF2B5EF4-FFF2-40B4-BE49-F238E27FC236}">
                <a16:creationId xmlns:a16="http://schemas.microsoft.com/office/drawing/2014/main" id="{2903EBCC-3557-A249-99C2-45C3C95376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D44C51-123E-6E47-9C50-D2D33A234F6D}"/>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2208231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4561B-5F26-1A4F-BE3B-E119F915580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683242A-0C1E-D647-BBF4-D8AAE713FB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0FB5CC9-710B-E64C-8CF2-8369E20967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D06D544-6F5B-374B-83E0-81776CD75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3F1AFA7-D9B5-2D43-84D8-7B4F5D10378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B7A6558-1C81-0C4C-BDA3-C6FB3B5C4E0D}"/>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8" name="Footer Placeholder 7">
            <a:extLst>
              <a:ext uri="{FF2B5EF4-FFF2-40B4-BE49-F238E27FC236}">
                <a16:creationId xmlns:a16="http://schemas.microsoft.com/office/drawing/2014/main" id="{CC2DACEB-B0AA-F345-9056-D086FB0E33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62BB4A4-0AD6-E845-94BE-E01441F8487F}"/>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835995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62D9A-30C1-C946-B9EA-B38C0590BB9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6771D2A-DFEC-4645-B99E-46E4D0187738}"/>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4" name="Footer Placeholder 3">
            <a:extLst>
              <a:ext uri="{FF2B5EF4-FFF2-40B4-BE49-F238E27FC236}">
                <a16:creationId xmlns:a16="http://schemas.microsoft.com/office/drawing/2014/main" id="{35871BED-7303-B84E-A05C-B62DF76D09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B714F2-ED97-4940-A3B2-75A4911E7636}"/>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2913671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A6074F-F7F3-4940-A679-78AD1023A706}"/>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3" name="Footer Placeholder 2">
            <a:extLst>
              <a:ext uri="{FF2B5EF4-FFF2-40B4-BE49-F238E27FC236}">
                <a16:creationId xmlns:a16="http://schemas.microsoft.com/office/drawing/2014/main" id="{8F85AEE5-4963-E546-9654-168A93A4E91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3EECC4-8F66-354C-A587-ECB7A9607CB8}"/>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971736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B0FD2-D9E5-4848-B034-08922BF4EE2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42B6B32-7AC2-D242-B35F-47C7EE6227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0EB6375-98CB-054B-B00E-0D6A957E08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5A5ABAE-ACD1-6648-8C82-1575DDB103AF}"/>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6" name="Footer Placeholder 5">
            <a:extLst>
              <a:ext uri="{FF2B5EF4-FFF2-40B4-BE49-F238E27FC236}">
                <a16:creationId xmlns:a16="http://schemas.microsoft.com/office/drawing/2014/main" id="{8C816CE1-094E-124D-A430-7939D3858A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27B3E2-F47C-FC40-AA5E-7204D664E17A}"/>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152473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F2C32-A32D-EA4E-8F1A-58C6D739DEF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695CC3D-D353-FE44-BD7C-4B225CD28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51C1ED0-2D4A-B442-BA58-4DF21BE1D6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2158FD-C904-5949-9584-4F66E56B74BC}"/>
              </a:ext>
            </a:extLst>
          </p:cNvPr>
          <p:cNvSpPr>
            <a:spLocks noGrp="1"/>
          </p:cNvSpPr>
          <p:nvPr>
            <p:ph type="dt" sz="half" idx="10"/>
          </p:nvPr>
        </p:nvSpPr>
        <p:spPr/>
        <p:txBody>
          <a:bodyPr/>
          <a:lstStyle/>
          <a:p>
            <a:fld id="{DA8342A3-84F1-B44C-97D3-47CEEB4805C7}" type="datetimeFigureOut">
              <a:rPr lang="en-GB" smtClean="0"/>
              <a:t>26/11/2021</a:t>
            </a:fld>
            <a:endParaRPr lang="en-GB"/>
          </a:p>
        </p:txBody>
      </p:sp>
      <p:sp>
        <p:nvSpPr>
          <p:cNvPr id="6" name="Footer Placeholder 5">
            <a:extLst>
              <a:ext uri="{FF2B5EF4-FFF2-40B4-BE49-F238E27FC236}">
                <a16:creationId xmlns:a16="http://schemas.microsoft.com/office/drawing/2014/main" id="{AB104149-1E96-4F45-BE40-A58871FC3A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E7E204-73C4-894B-A289-D9EDC59FA13E}"/>
              </a:ext>
            </a:extLst>
          </p:cNvPr>
          <p:cNvSpPr>
            <a:spLocks noGrp="1"/>
          </p:cNvSpPr>
          <p:nvPr>
            <p:ph type="sldNum" sz="quarter" idx="12"/>
          </p:nvPr>
        </p:nvSpPr>
        <p:spPr/>
        <p:txBody>
          <a:bodyPr/>
          <a:lstStyle/>
          <a:p>
            <a:fld id="{8F3A3944-B990-EF49-83E5-D3E9A0566219}" type="slidenum">
              <a:rPr lang="en-GB" smtClean="0"/>
              <a:t>‹#›</a:t>
            </a:fld>
            <a:endParaRPr lang="en-GB"/>
          </a:p>
        </p:txBody>
      </p:sp>
    </p:spTree>
    <p:extLst>
      <p:ext uri="{BB962C8B-B14F-4D97-AF65-F5344CB8AC3E}">
        <p14:creationId xmlns:p14="http://schemas.microsoft.com/office/powerpoint/2010/main" val="2618409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8FC083-11B9-394A-AEB8-0CCEDF62A2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39742D2-FA92-2746-9E7C-C5C988D98C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3B01F87-9243-9340-BCDE-26F8A0D0F9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8342A3-84F1-B44C-97D3-47CEEB4805C7}" type="datetimeFigureOut">
              <a:rPr lang="en-GB" smtClean="0"/>
              <a:t>26/11/2021</a:t>
            </a:fld>
            <a:endParaRPr lang="en-GB"/>
          </a:p>
        </p:txBody>
      </p:sp>
      <p:sp>
        <p:nvSpPr>
          <p:cNvPr id="5" name="Footer Placeholder 4">
            <a:extLst>
              <a:ext uri="{FF2B5EF4-FFF2-40B4-BE49-F238E27FC236}">
                <a16:creationId xmlns:a16="http://schemas.microsoft.com/office/drawing/2014/main" id="{A0702286-9EAF-FC42-9B5A-80360E6FA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243F4EF-7E9B-9F45-9892-4B5F10B21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3A3944-B990-EF49-83E5-D3E9A0566219}" type="slidenum">
              <a:rPr lang="en-GB" smtClean="0"/>
              <a:t>‹#›</a:t>
            </a:fld>
            <a:endParaRPr lang="en-GB"/>
          </a:p>
        </p:txBody>
      </p:sp>
    </p:spTree>
    <p:extLst>
      <p:ext uri="{BB962C8B-B14F-4D97-AF65-F5344CB8AC3E}">
        <p14:creationId xmlns:p14="http://schemas.microsoft.com/office/powerpoint/2010/main" val="1886072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comments" Target="../comments/comment1.xml"/><Relationship Id="rId5" Type="http://schemas.openxmlformats.org/officeDocument/2006/relationships/image" Target="../media/image19.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gmc-uk.org/-/media/documents/achieving-good-medical-practice-20210722_pdf-66086678.pdf?la=en&amp;hash=AE1A1C9484F7E3D7F510EC7D892F278F547704F4"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4.xml"/><Relationship Id="rId18" Type="http://schemas.openxmlformats.org/officeDocument/2006/relationships/image" Target="NULL"/><Relationship Id="rId26" Type="http://schemas.openxmlformats.org/officeDocument/2006/relationships/customXml" Target="../ink/ink14.xml"/><Relationship Id="rId39" Type="http://schemas.openxmlformats.org/officeDocument/2006/relationships/image" Target="NULL"/><Relationship Id="rId3" Type="http://schemas.openxmlformats.org/officeDocument/2006/relationships/customXml" Target="../ink/ink1.xml"/><Relationship Id="rId21" Type="http://schemas.openxmlformats.org/officeDocument/2006/relationships/customXml" Target="../ink/ink9.xml"/><Relationship Id="rId34" Type="http://schemas.openxmlformats.org/officeDocument/2006/relationships/customXml" Target="../ink/ink21.xml"/><Relationship Id="rId12" Type="http://schemas.openxmlformats.org/officeDocument/2006/relationships/image" Target="NULL"/><Relationship Id="rId17" Type="http://schemas.openxmlformats.org/officeDocument/2006/relationships/customXml" Target="../ink/ink6.xml"/><Relationship Id="rId25" Type="http://schemas.openxmlformats.org/officeDocument/2006/relationships/customXml" Target="../ink/ink13.xml"/><Relationship Id="rId33" Type="http://schemas.openxmlformats.org/officeDocument/2006/relationships/image" Target="NULL"/><Relationship Id="rId38" Type="http://schemas.openxmlformats.org/officeDocument/2006/relationships/customXml" Target="../ink/ink23.xml"/><Relationship Id="rId2" Type="http://schemas.openxmlformats.org/officeDocument/2006/relationships/image" Target="../media/image31.jpeg"/><Relationship Id="rId16" Type="http://schemas.openxmlformats.org/officeDocument/2006/relationships/image" Target="NULL"/><Relationship Id="rId20" Type="http://schemas.openxmlformats.org/officeDocument/2006/relationships/customXml" Target="../ink/ink8.xml"/><Relationship Id="rId29" Type="http://schemas.openxmlformats.org/officeDocument/2006/relationships/customXml" Target="../ink/ink17.xml"/><Relationship Id="rId41" Type="http://schemas.openxmlformats.org/officeDocument/2006/relationships/image" Target="NULL"/><Relationship Id="rId1" Type="http://schemas.openxmlformats.org/officeDocument/2006/relationships/slideLayout" Target="../slideLayouts/slideLayout7.xml"/><Relationship Id="rId11" Type="http://schemas.openxmlformats.org/officeDocument/2006/relationships/customXml" Target="../ink/ink3.xml"/><Relationship Id="rId24" Type="http://schemas.openxmlformats.org/officeDocument/2006/relationships/customXml" Target="../ink/ink12.xml"/><Relationship Id="rId32" Type="http://schemas.openxmlformats.org/officeDocument/2006/relationships/customXml" Target="../ink/ink20.xml"/><Relationship Id="rId37" Type="http://schemas.openxmlformats.org/officeDocument/2006/relationships/image" Target="NULL"/><Relationship Id="rId40" Type="http://schemas.openxmlformats.org/officeDocument/2006/relationships/customXml" Target="../ink/ink24.xml"/><Relationship Id="rId15" Type="http://schemas.openxmlformats.org/officeDocument/2006/relationships/customXml" Target="../ink/ink5.xml"/><Relationship Id="rId23" Type="http://schemas.openxmlformats.org/officeDocument/2006/relationships/customXml" Target="../ink/ink11.xml"/><Relationship Id="rId28" Type="http://schemas.openxmlformats.org/officeDocument/2006/relationships/customXml" Target="../ink/ink16.xml"/><Relationship Id="rId36" Type="http://schemas.openxmlformats.org/officeDocument/2006/relationships/customXml" Target="../ink/ink22.xml"/><Relationship Id="rId10" Type="http://schemas.openxmlformats.org/officeDocument/2006/relationships/image" Target="NULL"/><Relationship Id="rId19" Type="http://schemas.openxmlformats.org/officeDocument/2006/relationships/customXml" Target="../ink/ink7.xml"/><Relationship Id="rId31" Type="http://schemas.openxmlformats.org/officeDocument/2006/relationships/customXml" Target="../ink/ink19.xml"/><Relationship Id="rId9" Type="http://schemas.openxmlformats.org/officeDocument/2006/relationships/customXml" Target="../ink/ink2.xml"/><Relationship Id="rId14" Type="http://schemas.openxmlformats.org/officeDocument/2006/relationships/image" Target="NULL"/><Relationship Id="rId22" Type="http://schemas.openxmlformats.org/officeDocument/2006/relationships/customXml" Target="../ink/ink10.xml"/><Relationship Id="rId27" Type="http://schemas.openxmlformats.org/officeDocument/2006/relationships/customXml" Target="../ink/ink15.xml"/><Relationship Id="rId30" Type="http://schemas.openxmlformats.org/officeDocument/2006/relationships/customXml" Target="../ink/ink18.xml"/><Relationship Id="rId35" Type="http://schemas.openxmlformats.org/officeDocument/2006/relationships/image" Target="NUL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341" name="Rounded Rectangle 340">
            <a:extLst>
              <a:ext uri="{FF2B5EF4-FFF2-40B4-BE49-F238E27FC236}">
                <a16:creationId xmlns:a16="http://schemas.microsoft.com/office/drawing/2014/main" id="{42C97E85-8DF4-254F-9720-0949C6A41915}"/>
              </a:ext>
            </a:extLst>
          </p:cNvPr>
          <p:cNvSpPr/>
          <p:nvPr/>
        </p:nvSpPr>
        <p:spPr>
          <a:xfrm>
            <a:off x="181190" y="281487"/>
            <a:ext cx="11824681" cy="58378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7" name="TextBox 426">
            <a:extLst>
              <a:ext uri="{FF2B5EF4-FFF2-40B4-BE49-F238E27FC236}">
                <a16:creationId xmlns:a16="http://schemas.microsoft.com/office/drawing/2014/main" id="{354AE3E8-FC2D-F248-9931-9E8C489A2D57}"/>
              </a:ext>
            </a:extLst>
          </p:cNvPr>
          <p:cNvSpPr txBox="1"/>
          <p:nvPr/>
        </p:nvSpPr>
        <p:spPr>
          <a:xfrm>
            <a:off x="690874" y="2634722"/>
            <a:ext cx="7492271" cy="1323439"/>
          </a:xfrm>
          <a:prstGeom prst="rect">
            <a:avLst/>
          </a:prstGeom>
          <a:noFill/>
        </p:spPr>
        <p:txBody>
          <a:bodyPr wrap="square" rtlCol="0">
            <a:spAutoFit/>
          </a:bodyPr>
          <a:lstStyle/>
          <a:p>
            <a:r>
              <a:rPr lang="en-GB" sz="8000" b="1" spc="300">
                <a:solidFill>
                  <a:srgbClr val="776BA2"/>
                </a:solidFill>
                <a:latin typeface="Galvji" panose="020B0504020202020204" pitchFamily="34" charset="77"/>
              </a:rPr>
              <a:t>TEAMWORK</a:t>
            </a:r>
          </a:p>
        </p:txBody>
      </p:sp>
      <p:sp>
        <p:nvSpPr>
          <p:cNvPr id="1094" name="TextBox 1093">
            <a:extLst>
              <a:ext uri="{FF2B5EF4-FFF2-40B4-BE49-F238E27FC236}">
                <a16:creationId xmlns:a16="http://schemas.microsoft.com/office/drawing/2014/main" id="{1F16B939-B295-AA4A-B992-BBBD68A1AB8C}"/>
              </a:ext>
            </a:extLst>
          </p:cNvPr>
          <p:cNvSpPr txBox="1"/>
          <p:nvPr/>
        </p:nvSpPr>
        <p:spPr>
          <a:xfrm>
            <a:off x="798016" y="4015241"/>
            <a:ext cx="6131941" cy="597408"/>
          </a:xfrm>
          <a:prstGeom prst="rect">
            <a:avLst/>
          </a:prstGeom>
          <a:noFill/>
        </p:spPr>
        <p:txBody>
          <a:bodyPr wrap="square" rtlCol="0">
            <a:spAutoFit/>
          </a:bodyPr>
          <a:lstStyle/>
          <a:p>
            <a:pPr algn="ctr"/>
            <a:r>
              <a:rPr lang="en-GB" sz="1400" b="1" i="1">
                <a:latin typeface="Galvji" panose="020B0504020202020204" pitchFamily="34" charset="77"/>
              </a:rPr>
              <a:t>Achieving good medical practice: </a:t>
            </a:r>
          </a:p>
          <a:p>
            <a:pPr algn="ctr">
              <a:lnSpc>
                <a:spcPct val="150000"/>
              </a:lnSpc>
            </a:pPr>
            <a:r>
              <a:rPr lang="en-GB" sz="1400" i="1">
                <a:latin typeface="Galvji" panose="020B0504020202020204" pitchFamily="34" charset="77"/>
              </a:rPr>
              <a:t>Working effectively in multidisciplinary healthcare teams</a:t>
            </a:r>
          </a:p>
        </p:txBody>
      </p:sp>
      <p:grpSp>
        <p:nvGrpSpPr>
          <p:cNvPr id="1099" name="Group 1098">
            <a:extLst>
              <a:ext uri="{FF2B5EF4-FFF2-40B4-BE49-F238E27FC236}">
                <a16:creationId xmlns:a16="http://schemas.microsoft.com/office/drawing/2014/main" id="{BBB05CDC-BBF1-D748-BBC8-C9B3443EA7D5}"/>
              </a:ext>
            </a:extLst>
          </p:cNvPr>
          <p:cNvGrpSpPr/>
          <p:nvPr/>
        </p:nvGrpSpPr>
        <p:grpSpPr>
          <a:xfrm>
            <a:off x="2516567" y="1604860"/>
            <a:ext cx="3578375" cy="790038"/>
            <a:chOff x="802430" y="5443514"/>
            <a:chExt cx="3864174" cy="878845"/>
          </a:xfrm>
        </p:grpSpPr>
        <p:pic>
          <p:nvPicPr>
            <p:cNvPr id="1096" name="Picture 2" descr="General Medical Council - Wikipedia">
              <a:extLst>
                <a:ext uri="{FF2B5EF4-FFF2-40B4-BE49-F238E27FC236}">
                  <a16:creationId xmlns:a16="http://schemas.microsoft.com/office/drawing/2014/main" id="{AE5F7FA2-F04B-E44A-9CC1-DAC0FF7FE43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2430" y="5490866"/>
              <a:ext cx="931955" cy="787568"/>
            </a:xfrm>
            <a:prstGeom prst="rect">
              <a:avLst/>
            </a:prstGeom>
            <a:noFill/>
            <a:extLst>
              <a:ext uri="{909E8E84-426E-40DD-AFC4-6F175D3DCCD1}">
                <a14:hiddenFill xmlns:a14="http://schemas.microsoft.com/office/drawing/2010/main">
                  <a:solidFill>
                    <a:srgbClr val="FFFFFF"/>
                  </a:solidFill>
                </a14:hiddenFill>
              </a:ext>
            </a:extLst>
          </p:spPr>
        </p:pic>
        <p:pic>
          <p:nvPicPr>
            <p:cNvPr id="1097" name="Picture 4" descr="Universities and the NHS: 70 years of working together">
              <a:extLst>
                <a:ext uri="{FF2B5EF4-FFF2-40B4-BE49-F238E27FC236}">
                  <a16:creationId xmlns:a16="http://schemas.microsoft.com/office/drawing/2014/main" id="{2771459D-ED06-8F41-B46A-3A0DD8C41DE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49932" y="5443514"/>
              <a:ext cx="2616672" cy="878845"/>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descr="A picture containing toy, doll&#10;&#10;Description automatically generated">
            <a:extLst>
              <a:ext uri="{FF2B5EF4-FFF2-40B4-BE49-F238E27FC236}">
                <a16:creationId xmlns:a16="http://schemas.microsoft.com/office/drawing/2014/main" id="{CB76B2D1-60BA-4AAC-B9C9-BF0D93DEA80A}"/>
              </a:ext>
            </a:extLst>
          </p:cNvPr>
          <p:cNvPicPr>
            <a:picLocks noChangeAspect="1"/>
          </p:cNvPicPr>
          <p:nvPr/>
        </p:nvPicPr>
        <p:blipFill>
          <a:blip r:embed="rId4"/>
          <a:stretch>
            <a:fillRect/>
          </a:stretch>
        </p:blipFill>
        <p:spPr>
          <a:xfrm>
            <a:off x="7381452" y="1756456"/>
            <a:ext cx="4023360" cy="3797808"/>
          </a:xfrm>
          <a:prstGeom prst="rect">
            <a:avLst/>
          </a:prstGeom>
        </p:spPr>
      </p:pic>
    </p:spTree>
    <p:extLst>
      <p:ext uri="{BB962C8B-B14F-4D97-AF65-F5344CB8AC3E}">
        <p14:creationId xmlns:p14="http://schemas.microsoft.com/office/powerpoint/2010/main" val="139967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500"/>
                                        <p:tgtEl>
                                          <p:spTgt spid="4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94"/>
                                        </p:tgtEl>
                                        <p:attrNameLst>
                                          <p:attrName>style.visibility</p:attrName>
                                        </p:attrNameLst>
                                      </p:cBhvr>
                                      <p:to>
                                        <p:strVal val="visible"/>
                                      </p:to>
                                    </p:set>
                                    <p:animEffect transition="in" filter="fade">
                                      <p:cBhvr>
                                        <p:cTn id="10" dur="500"/>
                                        <p:tgtEl>
                                          <p:spTgt spid="1094"/>
                                        </p:tgtEl>
                                      </p:cBhvr>
                                    </p:animEffect>
                                  </p:childTnLst>
                                </p:cTn>
                              </p:par>
                              <p:par>
                                <p:cTn id="11" presetID="10" presetClass="entr" presetSubtype="0" fill="hold" nodeType="withEffect">
                                  <p:stCondLst>
                                    <p:cond delay="0"/>
                                  </p:stCondLst>
                                  <p:childTnLst>
                                    <p:set>
                                      <p:cBhvr>
                                        <p:cTn id="12" dur="1" fill="hold">
                                          <p:stCondLst>
                                            <p:cond delay="0"/>
                                          </p:stCondLst>
                                        </p:cTn>
                                        <p:tgtEl>
                                          <p:spTgt spid="1099"/>
                                        </p:tgtEl>
                                        <p:attrNameLst>
                                          <p:attrName>style.visibility</p:attrName>
                                        </p:attrNameLst>
                                      </p:cBhvr>
                                      <p:to>
                                        <p:strVal val="visible"/>
                                      </p:to>
                                    </p:set>
                                    <p:animEffect transition="in" filter="fade">
                                      <p:cBhvr>
                                        <p:cTn id="13" dur="500"/>
                                        <p:tgtEl>
                                          <p:spTgt spid="1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 grpId="0"/>
      <p:bldP spid="109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Rectangle 117">
            <a:extLst>
              <a:ext uri="{FF2B5EF4-FFF2-40B4-BE49-F238E27FC236}">
                <a16:creationId xmlns:a16="http://schemas.microsoft.com/office/drawing/2014/main" id="{8CE2C447-9E6B-6449-AEE9-57CBC0560291}"/>
              </a:ext>
            </a:extLst>
          </p:cNvPr>
          <p:cNvSpPr/>
          <p:nvPr/>
        </p:nvSpPr>
        <p:spPr>
          <a:xfrm>
            <a:off x="1859429" y="2996575"/>
            <a:ext cx="6790168" cy="459998"/>
          </a:xfrm>
          <a:prstGeom prst="rect">
            <a:avLst/>
          </a:prstGeom>
        </p:spPr>
        <p:txBody>
          <a:bodyPr wrap="square">
            <a:spAutoFit/>
          </a:bodyPr>
          <a:lstStyle/>
          <a:p>
            <a:pPr algn="ctr">
              <a:lnSpc>
                <a:spcPct val="150000"/>
              </a:lnSpc>
            </a:pPr>
            <a:r>
              <a:rPr lang="en-GB" i="1" dirty="0">
                <a:latin typeface="Galvji" panose="020B0504020202020204" pitchFamily="34" charset="77"/>
              </a:rPr>
              <a:t>ACTIVITY 1: Watch the next video and follow the instructions.</a:t>
            </a:r>
          </a:p>
        </p:txBody>
      </p:sp>
      <p:grpSp>
        <p:nvGrpSpPr>
          <p:cNvPr id="2" name="Group 1">
            <a:extLst>
              <a:ext uri="{FF2B5EF4-FFF2-40B4-BE49-F238E27FC236}">
                <a16:creationId xmlns:a16="http://schemas.microsoft.com/office/drawing/2014/main" id="{F1E0E629-5E53-8446-A61F-22CDDCD2710D}"/>
              </a:ext>
            </a:extLst>
          </p:cNvPr>
          <p:cNvGrpSpPr/>
          <p:nvPr/>
        </p:nvGrpSpPr>
        <p:grpSpPr>
          <a:xfrm>
            <a:off x="9256396" y="1404210"/>
            <a:ext cx="2314736" cy="4678626"/>
            <a:chOff x="9256396" y="1404210"/>
            <a:chExt cx="2314736" cy="4678626"/>
          </a:xfrm>
        </p:grpSpPr>
        <p:sp>
          <p:nvSpPr>
            <p:cNvPr id="113" name="Oval 112">
              <a:extLst>
                <a:ext uri="{FF2B5EF4-FFF2-40B4-BE49-F238E27FC236}">
                  <a16:creationId xmlns:a16="http://schemas.microsoft.com/office/drawing/2014/main" id="{ADFD7DA2-C25B-3945-8FC5-E53099FC3D92}"/>
                </a:ext>
              </a:extLst>
            </p:cNvPr>
            <p:cNvSpPr/>
            <p:nvPr/>
          </p:nvSpPr>
          <p:spPr>
            <a:xfrm>
              <a:off x="9270464" y="5983222"/>
              <a:ext cx="1490115" cy="99614"/>
            </a:xfrm>
            <a:prstGeom prst="ellipse">
              <a:avLst/>
            </a:prstGeom>
            <a:solidFill>
              <a:srgbClr val="BFBFB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6" name="Group 65">
              <a:extLst>
                <a:ext uri="{FF2B5EF4-FFF2-40B4-BE49-F238E27FC236}">
                  <a16:creationId xmlns:a16="http://schemas.microsoft.com/office/drawing/2014/main" id="{702A85F5-DD17-F447-A700-5D9FE103E540}"/>
                </a:ext>
              </a:extLst>
            </p:cNvPr>
            <p:cNvGrpSpPr/>
            <p:nvPr/>
          </p:nvGrpSpPr>
          <p:grpSpPr>
            <a:xfrm>
              <a:off x="9256396" y="1404210"/>
              <a:ext cx="2314736" cy="4639098"/>
              <a:chOff x="9287316" y="1809650"/>
              <a:chExt cx="1805028" cy="3617562"/>
            </a:xfrm>
          </p:grpSpPr>
          <p:sp>
            <p:nvSpPr>
              <p:cNvPr id="67" name="Google Shape;2964;p81">
                <a:extLst>
                  <a:ext uri="{FF2B5EF4-FFF2-40B4-BE49-F238E27FC236}">
                    <a16:creationId xmlns:a16="http://schemas.microsoft.com/office/drawing/2014/main" id="{E30BC37E-7BC8-2E4F-909B-F884063B1254}"/>
                  </a:ext>
                </a:extLst>
              </p:cNvPr>
              <p:cNvSpPr/>
              <p:nvPr/>
            </p:nvSpPr>
            <p:spPr>
              <a:xfrm>
                <a:off x="9428706" y="1809650"/>
                <a:ext cx="1045221" cy="692586"/>
              </a:xfrm>
              <a:custGeom>
                <a:avLst/>
                <a:gdLst/>
                <a:ahLst/>
                <a:cxnLst/>
                <a:rect l="l" t="t" r="r" b="b"/>
                <a:pathLst>
                  <a:path w="11207" h="7426" extrusionOk="0">
                    <a:moveTo>
                      <a:pt x="8707" y="1"/>
                    </a:moveTo>
                    <a:cubicBezTo>
                      <a:pt x="8484" y="1"/>
                      <a:pt x="8263" y="42"/>
                      <a:pt x="8053" y="133"/>
                    </a:cubicBezTo>
                    <a:cubicBezTo>
                      <a:pt x="7077" y="551"/>
                      <a:pt x="7581" y="1919"/>
                      <a:pt x="7612" y="2009"/>
                    </a:cubicBezTo>
                    <a:cubicBezTo>
                      <a:pt x="7072" y="1448"/>
                      <a:pt x="6113" y="733"/>
                      <a:pt x="4771" y="733"/>
                    </a:cubicBezTo>
                    <a:cubicBezTo>
                      <a:pt x="4628" y="733"/>
                      <a:pt x="4480" y="741"/>
                      <a:pt x="4328" y="758"/>
                    </a:cubicBezTo>
                    <a:cubicBezTo>
                      <a:pt x="1823" y="1041"/>
                      <a:pt x="1269" y="3570"/>
                      <a:pt x="851" y="3948"/>
                    </a:cubicBezTo>
                    <a:cubicBezTo>
                      <a:pt x="599" y="4177"/>
                      <a:pt x="1" y="4415"/>
                      <a:pt x="397" y="4514"/>
                    </a:cubicBezTo>
                    <a:cubicBezTo>
                      <a:pt x="775" y="4604"/>
                      <a:pt x="1157" y="4667"/>
                      <a:pt x="1539" y="4703"/>
                    </a:cubicBezTo>
                    <a:cubicBezTo>
                      <a:pt x="1850" y="4735"/>
                      <a:pt x="2161" y="4750"/>
                      <a:pt x="2472" y="4750"/>
                    </a:cubicBezTo>
                    <a:cubicBezTo>
                      <a:pt x="3188" y="4750"/>
                      <a:pt x="3903" y="4667"/>
                      <a:pt x="4603" y="4501"/>
                    </a:cubicBezTo>
                    <a:cubicBezTo>
                      <a:pt x="6609" y="4006"/>
                      <a:pt x="7590" y="3138"/>
                      <a:pt x="7590" y="3138"/>
                    </a:cubicBezTo>
                    <a:lnTo>
                      <a:pt x="7590" y="3138"/>
                    </a:lnTo>
                    <a:cubicBezTo>
                      <a:pt x="7590" y="3138"/>
                      <a:pt x="6677" y="6049"/>
                      <a:pt x="8166" y="7376"/>
                    </a:cubicBezTo>
                    <a:lnTo>
                      <a:pt x="8229" y="7425"/>
                    </a:lnTo>
                    <a:cubicBezTo>
                      <a:pt x="8403" y="7244"/>
                      <a:pt x="8681" y="7039"/>
                      <a:pt x="9049" y="7039"/>
                    </a:cubicBezTo>
                    <a:cubicBezTo>
                      <a:pt x="9192" y="7039"/>
                      <a:pt x="9349" y="7070"/>
                      <a:pt x="9520" y="7146"/>
                    </a:cubicBezTo>
                    <a:cubicBezTo>
                      <a:pt x="9560" y="7164"/>
                      <a:pt x="9601" y="7182"/>
                      <a:pt x="9637" y="7209"/>
                    </a:cubicBezTo>
                    <a:lnTo>
                      <a:pt x="9641" y="7196"/>
                    </a:lnTo>
                    <a:cubicBezTo>
                      <a:pt x="9641" y="7196"/>
                      <a:pt x="10487" y="5954"/>
                      <a:pt x="10379" y="4852"/>
                    </a:cubicBezTo>
                    <a:cubicBezTo>
                      <a:pt x="10240" y="3426"/>
                      <a:pt x="8993" y="2935"/>
                      <a:pt x="8993" y="2935"/>
                    </a:cubicBezTo>
                    <a:cubicBezTo>
                      <a:pt x="9830" y="2922"/>
                      <a:pt x="11207" y="2607"/>
                      <a:pt x="10730" y="1383"/>
                    </a:cubicBezTo>
                    <a:cubicBezTo>
                      <a:pt x="10427" y="606"/>
                      <a:pt x="9558" y="1"/>
                      <a:pt x="870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965;p81">
                <a:extLst>
                  <a:ext uri="{FF2B5EF4-FFF2-40B4-BE49-F238E27FC236}">
                    <a16:creationId xmlns:a16="http://schemas.microsoft.com/office/drawing/2014/main" id="{3C420EDE-E236-DD45-BF87-014F7A8FC2C8}"/>
                  </a:ext>
                </a:extLst>
              </p:cNvPr>
              <p:cNvSpPr/>
              <p:nvPr/>
            </p:nvSpPr>
            <p:spPr>
              <a:xfrm>
                <a:off x="9428706" y="1877920"/>
                <a:ext cx="978536" cy="623850"/>
              </a:xfrm>
              <a:custGeom>
                <a:avLst/>
                <a:gdLst/>
                <a:ahLst/>
                <a:cxnLst/>
                <a:rect l="l" t="t" r="r" b="b"/>
                <a:pathLst>
                  <a:path w="10492" h="6689" extrusionOk="0">
                    <a:moveTo>
                      <a:pt x="4774" y="0"/>
                    </a:moveTo>
                    <a:cubicBezTo>
                      <a:pt x="4630" y="0"/>
                      <a:pt x="4481" y="9"/>
                      <a:pt x="4328" y="26"/>
                    </a:cubicBezTo>
                    <a:cubicBezTo>
                      <a:pt x="1823" y="309"/>
                      <a:pt x="1274" y="2833"/>
                      <a:pt x="856" y="3211"/>
                    </a:cubicBezTo>
                    <a:cubicBezTo>
                      <a:pt x="604" y="3441"/>
                      <a:pt x="1" y="3683"/>
                      <a:pt x="397" y="3782"/>
                    </a:cubicBezTo>
                    <a:cubicBezTo>
                      <a:pt x="775" y="3872"/>
                      <a:pt x="1157" y="3931"/>
                      <a:pt x="1544" y="3967"/>
                    </a:cubicBezTo>
                    <a:cubicBezTo>
                      <a:pt x="1855" y="4000"/>
                      <a:pt x="2167" y="4016"/>
                      <a:pt x="2479" y="4016"/>
                    </a:cubicBezTo>
                    <a:cubicBezTo>
                      <a:pt x="3195" y="4016"/>
                      <a:pt x="3909" y="3930"/>
                      <a:pt x="4607" y="3764"/>
                    </a:cubicBezTo>
                    <a:cubicBezTo>
                      <a:pt x="6614" y="3270"/>
                      <a:pt x="7594" y="2402"/>
                      <a:pt x="7594" y="2401"/>
                    </a:cubicBezTo>
                    <a:lnTo>
                      <a:pt x="7594" y="2401"/>
                    </a:lnTo>
                    <a:cubicBezTo>
                      <a:pt x="7594" y="2402"/>
                      <a:pt x="6681" y="5312"/>
                      <a:pt x="8175" y="6639"/>
                    </a:cubicBezTo>
                    <a:lnTo>
                      <a:pt x="8233" y="6689"/>
                    </a:lnTo>
                    <a:cubicBezTo>
                      <a:pt x="8408" y="6507"/>
                      <a:pt x="8685" y="6303"/>
                      <a:pt x="9055" y="6303"/>
                    </a:cubicBezTo>
                    <a:cubicBezTo>
                      <a:pt x="9199" y="6303"/>
                      <a:pt x="9357" y="6334"/>
                      <a:pt x="9529" y="6410"/>
                    </a:cubicBezTo>
                    <a:cubicBezTo>
                      <a:pt x="9565" y="6428"/>
                      <a:pt x="9605" y="6446"/>
                      <a:pt x="9641" y="6468"/>
                    </a:cubicBezTo>
                    <a:lnTo>
                      <a:pt x="9650" y="6459"/>
                    </a:lnTo>
                    <a:cubicBezTo>
                      <a:pt x="9650" y="6459"/>
                      <a:pt x="10492" y="5222"/>
                      <a:pt x="10388" y="4115"/>
                    </a:cubicBezTo>
                    <a:cubicBezTo>
                      <a:pt x="10249" y="2797"/>
                      <a:pt x="9169" y="2280"/>
                      <a:pt x="9016" y="2212"/>
                    </a:cubicBezTo>
                    <a:cubicBezTo>
                      <a:pt x="8665" y="2136"/>
                      <a:pt x="8368" y="1983"/>
                      <a:pt x="8022" y="1978"/>
                    </a:cubicBezTo>
                    <a:lnTo>
                      <a:pt x="8022" y="1978"/>
                    </a:lnTo>
                    <a:cubicBezTo>
                      <a:pt x="8022" y="1978"/>
                      <a:pt x="8022" y="1978"/>
                      <a:pt x="8022" y="1978"/>
                    </a:cubicBezTo>
                    <a:cubicBezTo>
                      <a:pt x="7936" y="1745"/>
                      <a:pt x="7770" y="1511"/>
                      <a:pt x="7617" y="1277"/>
                    </a:cubicBezTo>
                    <a:cubicBezTo>
                      <a:pt x="7072" y="712"/>
                      <a:pt x="6117" y="0"/>
                      <a:pt x="477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966;p81">
                <a:extLst>
                  <a:ext uri="{FF2B5EF4-FFF2-40B4-BE49-F238E27FC236}">
                    <a16:creationId xmlns:a16="http://schemas.microsoft.com/office/drawing/2014/main" id="{7B7E0B2E-980F-D646-B2EA-2F8501F1F10D}"/>
                  </a:ext>
                </a:extLst>
              </p:cNvPr>
              <p:cNvSpPr/>
              <p:nvPr/>
            </p:nvSpPr>
            <p:spPr>
              <a:xfrm>
                <a:off x="9864253" y="2914933"/>
                <a:ext cx="153234" cy="100167"/>
              </a:xfrm>
              <a:custGeom>
                <a:avLst/>
                <a:gdLst/>
                <a:ahLst/>
                <a:cxnLst/>
                <a:rect l="l" t="t" r="r" b="b"/>
                <a:pathLst>
                  <a:path w="1643" h="1074" extrusionOk="0">
                    <a:moveTo>
                      <a:pt x="1233" y="1"/>
                    </a:moveTo>
                    <a:cubicBezTo>
                      <a:pt x="964" y="188"/>
                      <a:pt x="645" y="288"/>
                      <a:pt x="320" y="288"/>
                    </a:cubicBezTo>
                    <a:cubicBezTo>
                      <a:pt x="217" y="288"/>
                      <a:pt x="113" y="278"/>
                      <a:pt x="9" y="257"/>
                    </a:cubicBezTo>
                    <a:lnTo>
                      <a:pt x="0" y="302"/>
                    </a:lnTo>
                    <a:cubicBezTo>
                      <a:pt x="0" y="302"/>
                      <a:pt x="475" y="1073"/>
                      <a:pt x="885" y="1073"/>
                    </a:cubicBezTo>
                    <a:cubicBezTo>
                      <a:pt x="907" y="1073"/>
                      <a:pt x="928" y="1071"/>
                      <a:pt x="950" y="1067"/>
                    </a:cubicBezTo>
                    <a:cubicBezTo>
                      <a:pt x="1642" y="927"/>
                      <a:pt x="1233" y="1"/>
                      <a:pt x="1233"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967;p81">
                <a:extLst>
                  <a:ext uri="{FF2B5EF4-FFF2-40B4-BE49-F238E27FC236}">
                    <a16:creationId xmlns:a16="http://schemas.microsoft.com/office/drawing/2014/main" id="{1735DE79-7001-4049-A094-E394F3D364ED}"/>
                  </a:ext>
                </a:extLst>
              </p:cNvPr>
              <p:cNvSpPr/>
              <p:nvPr/>
            </p:nvSpPr>
            <p:spPr>
              <a:xfrm>
                <a:off x="9743009" y="2896093"/>
                <a:ext cx="122177" cy="101379"/>
              </a:xfrm>
              <a:custGeom>
                <a:avLst/>
                <a:gdLst/>
                <a:ahLst/>
                <a:cxnLst/>
                <a:rect l="l" t="t" r="r" b="b"/>
                <a:pathLst>
                  <a:path w="1310" h="1087" extrusionOk="0">
                    <a:moveTo>
                      <a:pt x="126" y="0"/>
                    </a:moveTo>
                    <a:cubicBezTo>
                      <a:pt x="0" y="374"/>
                      <a:pt x="5" y="1008"/>
                      <a:pt x="356" y="1075"/>
                    </a:cubicBezTo>
                    <a:cubicBezTo>
                      <a:pt x="393" y="1083"/>
                      <a:pt x="431" y="1086"/>
                      <a:pt x="470" y="1086"/>
                    </a:cubicBezTo>
                    <a:cubicBezTo>
                      <a:pt x="502" y="1086"/>
                      <a:pt x="535" y="1084"/>
                      <a:pt x="567" y="1080"/>
                    </a:cubicBezTo>
                    <a:cubicBezTo>
                      <a:pt x="1008" y="1012"/>
                      <a:pt x="1300" y="504"/>
                      <a:pt x="1300" y="504"/>
                    </a:cubicBezTo>
                    <a:lnTo>
                      <a:pt x="1309" y="459"/>
                    </a:lnTo>
                    <a:cubicBezTo>
                      <a:pt x="972" y="392"/>
                      <a:pt x="653" y="252"/>
                      <a:pt x="374" y="45"/>
                    </a:cubicBezTo>
                    <a:lnTo>
                      <a:pt x="374" y="54"/>
                    </a:lnTo>
                    <a:cubicBezTo>
                      <a:pt x="293" y="32"/>
                      <a:pt x="207" y="14"/>
                      <a:pt x="126"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968;p81">
                <a:extLst>
                  <a:ext uri="{FF2B5EF4-FFF2-40B4-BE49-F238E27FC236}">
                    <a16:creationId xmlns:a16="http://schemas.microsoft.com/office/drawing/2014/main" id="{810B91E6-8E4A-114D-BC83-F61C7E574E74}"/>
                  </a:ext>
                </a:extLst>
              </p:cNvPr>
              <p:cNvSpPr/>
              <p:nvPr/>
            </p:nvSpPr>
            <p:spPr>
              <a:xfrm>
                <a:off x="9777797" y="2807958"/>
                <a:ext cx="206489" cy="133462"/>
              </a:xfrm>
              <a:custGeom>
                <a:avLst/>
                <a:gdLst/>
                <a:ahLst/>
                <a:cxnLst/>
                <a:rect l="l" t="t" r="r" b="b"/>
                <a:pathLst>
                  <a:path w="2214" h="1431" extrusionOk="0">
                    <a:moveTo>
                      <a:pt x="2209" y="1"/>
                    </a:moveTo>
                    <a:cubicBezTo>
                      <a:pt x="1760" y="141"/>
                      <a:pt x="1293" y="212"/>
                      <a:pt x="826" y="212"/>
                    </a:cubicBezTo>
                    <a:cubicBezTo>
                      <a:pt x="708" y="212"/>
                      <a:pt x="590" y="207"/>
                      <a:pt x="473" y="198"/>
                    </a:cubicBezTo>
                    <a:cubicBezTo>
                      <a:pt x="343" y="189"/>
                      <a:pt x="217" y="180"/>
                      <a:pt x="95" y="162"/>
                    </a:cubicBezTo>
                    <a:lnTo>
                      <a:pt x="91" y="216"/>
                    </a:lnTo>
                    <a:lnTo>
                      <a:pt x="1" y="986"/>
                    </a:lnTo>
                    <a:cubicBezTo>
                      <a:pt x="280" y="1188"/>
                      <a:pt x="599" y="1332"/>
                      <a:pt x="936" y="1400"/>
                    </a:cubicBezTo>
                    <a:cubicBezTo>
                      <a:pt x="1039" y="1420"/>
                      <a:pt x="1143" y="1430"/>
                      <a:pt x="1246" y="1430"/>
                    </a:cubicBezTo>
                    <a:cubicBezTo>
                      <a:pt x="1571" y="1430"/>
                      <a:pt x="1890" y="1330"/>
                      <a:pt x="2160" y="1139"/>
                    </a:cubicBezTo>
                    <a:lnTo>
                      <a:pt x="2155" y="1085"/>
                    </a:lnTo>
                    <a:cubicBezTo>
                      <a:pt x="2124" y="1089"/>
                      <a:pt x="2106" y="1089"/>
                      <a:pt x="2106" y="1089"/>
                    </a:cubicBezTo>
                    <a:lnTo>
                      <a:pt x="2214" y="18"/>
                    </a:lnTo>
                    <a:lnTo>
                      <a:pt x="2209"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969;p81">
                <a:extLst>
                  <a:ext uri="{FF2B5EF4-FFF2-40B4-BE49-F238E27FC236}">
                    <a16:creationId xmlns:a16="http://schemas.microsoft.com/office/drawing/2014/main" id="{5AB55C05-5BA7-EB43-83FA-40CB55C72F26}"/>
                  </a:ext>
                </a:extLst>
              </p:cNvPr>
              <p:cNvSpPr/>
              <p:nvPr/>
            </p:nvSpPr>
            <p:spPr>
              <a:xfrm>
                <a:off x="9777797" y="2824279"/>
                <a:ext cx="205276" cy="117514"/>
              </a:xfrm>
              <a:custGeom>
                <a:avLst/>
                <a:gdLst/>
                <a:ahLst/>
                <a:cxnLst/>
                <a:rect l="l" t="t" r="r" b="b"/>
                <a:pathLst>
                  <a:path w="2201" h="1260" extrusionOk="0">
                    <a:moveTo>
                      <a:pt x="2200" y="1"/>
                    </a:moveTo>
                    <a:cubicBezTo>
                      <a:pt x="1675" y="428"/>
                      <a:pt x="1084" y="577"/>
                      <a:pt x="466" y="577"/>
                    </a:cubicBezTo>
                    <a:cubicBezTo>
                      <a:pt x="323" y="577"/>
                      <a:pt x="178" y="569"/>
                      <a:pt x="32" y="554"/>
                    </a:cubicBezTo>
                    <a:lnTo>
                      <a:pt x="1" y="820"/>
                    </a:lnTo>
                    <a:cubicBezTo>
                      <a:pt x="280" y="1022"/>
                      <a:pt x="599" y="1162"/>
                      <a:pt x="936" y="1229"/>
                    </a:cubicBezTo>
                    <a:cubicBezTo>
                      <a:pt x="1040" y="1250"/>
                      <a:pt x="1144" y="1260"/>
                      <a:pt x="1247" y="1260"/>
                    </a:cubicBezTo>
                    <a:cubicBezTo>
                      <a:pt x="1572" y="1260"/>
                      <a:pt x="1891" y="1160"/>
                      <a:pt x="2160" y="973"/>
                    </a:cubicBezTo>
                    <a:lnTo>
                      <a:pt x="2155" y="914"/>
                    </a:lnTo>
                    <a:cubicBezTo>
                      <a:pt x="2124" y="914"/>
                      <a:pt x="2106" y="919"/>
                      <a:pt x="2106" y="919"/>
                    </a:cubicBezTo>
                    <a:lnTo>
                      <a:pt x="2200"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970;p81">
                <a:extLst>
                  <a:ext uri="{FF2B5EF4-FFF2-40B4-BE49-F238E27FC236}">
                    <a16:creationId xmlns:a16="http://schemas.microsoft.com/office/drawing/2014/main" id="{1EABB301-8465-C34A-80CD-568B732DCA3B}"/>
                  </a:ext>
                </a:extLst>
              </p:cNvPr>
              <p:cNvSpPr/>
              <p:nvPr/>
            </p:nvSpPr>
            <p:spPr>
              <a:xfrm>
                <a:off x="9287316" y="2892363"/>
                <a:ext cx="1326788" cy="666099"/>
              </a:xfrm>
              <a:custGeom>
                <a:avLst/>
                <a:gdLst/>
                <a:ahLst/>
                <a:cxnLst/>
                <a:rect l="l" t="t" r="r" b="b"/>
                <a:pathLst>
                  <a:path w="14226" h="7142" extrusionOk="0">
                    <a:moveTo>
                      <a:pt x="5988" y="1569"/>
                    </a:moveTo>
                    <a:cubicBezTo>
                      <a:pt x="6079" y="1569"/>
                      <a:pt x="6139" y="1582"/>
                      <a:pt x="6159" y="1610"/>
                    </a:cubicBezTo>
                    <a:cubicBezTo>
                      <a:pt x="6348" y="1849"/>
                      <a:pt x="7046" y="5839"/>
                      <a:pt x="7046" y="5839"/>
                    </a:cubicBezTo>
                    <a:cubicBezTo>
                      <a:pt x="7046" y="5839"/>
                      <a:pt x="4829" y="6546"/>
                      <a:pt x="4321" y="6546"/>
                    </a:cubicBezTo>
                    <a:cubicBezTo>
                      <a:pt x="4280" y="6546"/>
                      <a:pt x="4251" y="6541"/>
                      <a:pt x="4234" y="6532"/>
                    </a:cubicBezTo>
                    <a:cubicBezTo>
                      <a:pt x="4130" y="6478"/>
                      <a:pt x="3960" y="6091"/>
                      <a:pt x="3906" y="5960"/>
                    </a:cubicBezTo>
                    <a:cubicBezTo>
                      <a:pt x="3883" y="5978"/>
                      <a:pt x="3856" y="5996"/>
                      <a:pt x="3834" y="6019"/>
                    </a:cubicBezTo>
                    <a:cubicBezTo>
                      <a:pt x="3222" y="5618"/>
                      <a:pt x="2920" y="4476"/>
                      <a:pt x="2920" y="4476"/>
                    </a:cubicBezTo>
                    <a:lnTo>
                      <a:pt x="2916" y="4467"/>
                    </a:lnTo>
                    <a:cubicBezTo>
                      <a:pt x="3001" y="4417"/>
                      <a:pt x="3078" y="4363"/>
                      <a:pt x="3154" y="4314"/>
                    </a:cubicBezTo>
                    <a:lnTo>
                      <a:pt x="3136" y="4287"/>
                    </a:lnTo>
                    <a:cubicBezTo>
                      <a:pt x="3136" y="4287"/>
                      <a:pt x="2655" y="2573"/>
                      <a:pt x="2731" y="2438"/>
                    </a:cubicBezTo>
                    <a:cubicBezTo>
                      <a:pt x="2794" y="2339"/>
                      <a:pt x="4576" y="1790"/>
                      <a:pt x="5552" y="1619"/>
                    </a:cubicBezTo>
                    <a:cubicBezTo>
                      <a:pt x="5729" y="1587"/>
                      <a:pt x="5880" y="1569"/>
                      <a:pt x="5988" y="1569"/>
                    </a:cubicBezTo>
                    <a:close/>
                    <a:moveTo>
                      <a:pt x="4600" y="0"/>
                    </a:moveTo>
                    <a:cubicBezTo>
                      <a:pt x="4117" y="0"/>
                      <a:pt x="3644" y="146"/>
                      <a:pt x="3244" y="423"/>
                    </a:cubicBezTo>
                    <a:cubicBezTo>
                      <a:pt x="2034" y="1255"/>
                      <a:pt x="1" y="5461"/>
                      <a:pt x="1125" y="6424"/>
                    </a:cubicBezTo>
                    <a:cubicBezTo>
                      <a:pt x="1408" y="6664"/>
                      <a:pt x="1722" y="6763"/>
                      <a:pt x="2046" y="6763"/>
                    </a:cubicBezTo>
                    <a:cubicBezTo>
                      <a:pt x="2612" y="6763"/>
                      <a:pt x="3207" y="6462"/>
                      <a:pt x="3717" y="6095"/>
                    </a:cubicBezTo>
                    <a:lnTo>
                      <a:pt x="3744" y="6127"/>
                    </a:lnTo>
                    <a:lnTo>
                      <a:pt x="3888" y="6734"/>
                    </a:lnTo>
                    <a:cubicBezTo>
                      <a:pt x="3888" y="6734"/>
                      <a:pt x="4346" y="7022"/>
                      <a:pt x="5741" y="7130"/>
                    </a:cubicBezTo>
                    <a:cubicBezTo>
                      <a:pt x="5845" y="7138"/>
                      <a:pt x="5947" y="7141"/>
                      <a:pt x="6046" y="7141"/>
                    </a:cubicBezTo>
                    <a:cubicBezTo>
                      <a:pt x="7269" y="7141"/>
                      <a:pt x="8062" y="6595"/>
                      <a:pt x="8062" y="6595"/>
                    </a:cubicBezTo>
                    <a:lnTo>
                      <a:pt x="8849" y="3126"/>
                    </a:lnTo>
                    <a:cubicBezTo>
                      <a:pt x="8849" y="3126"/>
                      <a:pt x="10343" y="4089"/>
                      <a:pt x="11510" y="4089"/>
                    </a:cubicBezTo>
                    <a:cubicBezTo>
                      <a:pt x="11627" y="4089"/>
                      <a:pt x="11741" y="4079"/>
                      <a:pt x="11850" y="4057"/>
                    </a:cubicBezTo>
                    <a:cubicBezTo>
                      <a:pt x="12858" y="3860"/>
                      <a:pt x="13650" y="2802"/>
                      <a:pt x="14225" y="1907"/>
                    </a:cubicBezTo>
                    <a:cubicBezTo>
                      <a:pt x="13510" y="1633"/>
                      <a:pt x="12876" y="958"/>
                      <a:pt x="12651" y="697"/>
                    </a:cubicBezTo>
                    <a:cubicBezTo>
                      <a:pt x="12246" y="1237"/>
                      <a:pt x="11711" y="1894"/>
                      <a:pt x="11490" y="1921"/>
                    </a:cubicBezTo>
                    <a:cubicBezTo>
                      <a:pt x="11484" y="1921"/>
                      <a:pt x="11478" y="1922"/>
                      <a:pt x="11471" y="1922"/>
                    </a:cubicBezTo>
                    <a:cubicBezTo>
                      <a:pt x="11131" y="1922"/>
                      <a:pt x="10099" y="1016"/>
                      <a:pt x="9322" y="508"/>
                    </a:cubicBezTo>
                    <a:cubicBezTo>
                      <a:pt x="8880" y="224"/>
                      <a:pt x="8201" y="172"/>
                      <a:pt x="7770" y="172"/>
                    </a:cubicBezTo>
                    <a:cubicBezTo>
                      <a:pt x="7608" y="172"/>
                      <a:pt x="7481" y="179"/>
                      <a:pt x="7414" y="184"/>
                    </a:cubicBezTo>
                    <a:lnTo>
                      <a:pt x="7419" y="238"/>
                    </a:lnTo>
                    <a:cubicBezTo>
                      <a:pt x="7419" y="238"/>
                      <a:pt x="7828" y="1169"/>
                      <a:pt x="7136" y="1309"/>
                    </a:cubicBezTo>
                    <a:cubicBezTo>
                      <a:pt x="7115" y="1313"/>
                      <a:pt x="7095" y="1315"/>
                      <a:pt x="7074" y="1315"/>
                    </a:cubicBezTo>
                    <a:cubicBezTo>
                      <a:pt x="6664" y="1315"/>
                      <a:pt x="6186" y="540"/>
                      <a:pt x="6186" y="540"/>
                    </a:cubicBezTo>
                    <a:cubicBezTo>
                      <a:pt x="6186" y="540"/>
                      <a:pt x="5894" y="1052"/>
                      <a:pt x="5453" y="1115"/>
                    </a:cubicBezTo>
                    <a:cubicBezTo>
                      <a:pt x="5421" y="1119"/>
                      <a:pt x="5388" y="1122"/>
                      <a:pt x="5356" y="1122"/>
                    </a:cubicBezTo>
                    <a:cubicBezTo>
                      <a:pt x="5317" y="1122"/>
                      <a:pt x="5279" y="1118"/>
                      <a:pt x="5242" y="1111"/>
                    </a:cubicBezTo>
                    <a:cubicBezTo>
                      <a:pt x="4891" y="1043"/>
                      <a:pt x="4886" y="409"/>
                      <a:pt x="5012" y="36"/>
                    </a:cubicBezTo>
                    <a:cubicBezTo>
                      <a:pt x="4875" y="12"/>
                      <a:pt x="4737" y="0"/>
                      <a:pt x="4600"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971;p81">
                <a:extLst>
                  <a:ext uri="{FF2B5EF4-FFF2-40B4-BE49-F238E27FC236}">
                    <a16:creationId xmlns:a16="http://schemas.microsoft.com/office/drawing/2014/main" id="{30AF7B61-F2F2-834B-B7EB-8CE9B086AA4E}"/>
                  </a:ext>
                </a:extLst>
              </p:cNvPr>
              <p:cNvSpPr/>
              <p:nvPr/>
            </p:nvSpPr>
            <p:spPr>
              <a:xfrm>
                <a:off x="10510393" y="2744818"/>
                <a:ext cx="274013" cy="265898"/>
              </a:xfrm>
              <a:custGeom>
                <a:avLst/>
                <a:gdLst/>
                <a:ahLst/>
                <a:cxnLst/>
                <a:rect l="l" t="t" r="r" b="b"/>
                <a:pathLst>
                  <a:path w="2938" h="2851" extrusionOk="0">
                    <a:moveTo>
                      <a:pt x="1623" y="1"/>
                    </a:moveTo>
                    <a:cubicBezTo>
                      <a:pt x="1304" y="1"/>
                      <a:pt x="678" y="994"/>
                      <a:pt x="630" y="1069"/>
                    </a:cubicBezTo>
                    <a:cubicBezTo>
                      <a:pt x="646" y="1017"/>
                      <a:pt x="835" y="403"/>
                      <a:pt x="656" y="403"/>
                    </a:cubicBezTo>
                    <a:cubicBezTo>
                      <a:pt x="634" y="403"/>
                      <a:pt x="608" y="411"/>
                      <a:pt x="576" y="430"/>
                    </a:cubicBezTo>
                    <a:cubicBezTo>
                      <a:pt x="252" y="619"/>
                      <a:pt x="41" y="1582"/>
                      <a:pt x="41" y="1582"/>
                    </a:cubicBezTo>
                    <a:cubicBezTo>
                      <a:pt x="41" y="1582"/>
                      <a:pt x="27" y="1604"/>
                      <a:pt x="0" y="1636"/>
                    </a:cubicBezTo>
                    <a:cubicBezTo>
                      <a:pt x="99" y="1789"/>
                      <a:pt x="634" y="2562"/>
                      <a:pt x="1516" y="2850"/>
                    </a:cubicBezTo>
                    <a:cubicBezTo>
                      <a:pt x="1624" y="2661"/>
                      <a:pt x="1750" y="2477"/>
                      <a:pt x="1885" y="2306"/>
                    </a:cubicBezTo>
                    <a:cubicBezTo>
                      <a:pt x="2290" y="1852"/>
                      <a:pt x="2938" y="1307"/>
                      <a:pt x="2753" y="1145"/>
                    </a:cubicBezTo>
                    <a:cubicBezTo>
                      <a:pt x="2722" y="1119"/>
                      <a:pt x="2678" y="1108"/>
                      <a:pt x="2626" y="1108"/>
                    </a:cubicBezTo>
                    <a:cubicBezTo>
                      <a:pt x="2373" y="1108"/>
                      <a:pt x="1933" y="1363"/>
                      <a:pt x="1881" y="1393"/>
                    </a:cubicBezTo>
                    <a:cubicBezTo>
                      <a:pt x="1957" y="1298"/>
                      <a:pt x="2681" y="462"/>
                      <a:pt x="2380" y="363"/>
                    </a:cubicBezTo>
                    <a:cubicBezTo>
                      <a:pt x="2359" y="355"/>
                      <a:pt x="2336" y="352"/>
                      <a:pt x="2312" y="352"/>
                    </a:cubicBezTo>
                    <a:cubicBezTo>
                      <a:pt x="1999" y="352"/>
                      <a:pt x="1498" y="940"/>
                      <a:pt x="1440" y="1015"/>
                    </a:cubicBezTo>
                    <a:cubicBezTo>
                      <a:pt x="1489" y="916"/>
                      <a:pt x="1957" y="52"/>
                      <a:pt x="1647" y="3"/>
                    </a:cubicBezTo>
                    <a:cubicBezTo>
                      <a:pt x="1639" y="1"/>
                      <a:pt x="1631" y="1"/>
                      <a:pt x="162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972;p81">
                <a:extLst>
                  <a:ext uri="{FF2B5EF4-FFF2-40B4-BE49-F238E27FC236}">
                    <a16:creationId xmlns:a16="http://schemas.microsoft.com/office/drawing/2014/main" id="{C94FACD1-10E3-E842-8724-E377B31117F7}"/>
                  </a:ext>
                </a:extLst>
              </p:cNvPr>
              <p:cNvSpPr/>
              <p:nvPr/>
            </p:nvSpPr>
            <p:spPr>
              <a:xfrm>
                <a:off x="10467118" y="2897306"/>
                <a:ext cx="184292" cy="173846"/>
              </a:xfrm>
              <a:custGeom>
                <a:avLst/>
                <a:gdLst/>
                <a:ahLst/>
                <a:cxnLst/>
                <a:rect l="l" t="t" r="r" b="b"/>
                <a:pathLst>
                  <a:path w="1976" h="1864" extrusionOk="0">
                    <a:moveTo>
                      <a:pt x="464" y="1"/>
                    </a:moveTo>
                    <a:cubicBezTo>
                      <a:pt x="388" y="104"/>
                      <a:pt x="212" y="356"/>
                      <a:pt x="1" y="640"/>
                    </a:cubicBezTo>
                    <a:cubicBezTo>
                      <a:pt x="226" y="905"/>
                      <a:pt x="860" y="1580"/>
                      <a:pt x="1571" y="1863"/>
                    </a:cubicBezTo>
                    <a:cubicBezTo>
                      <a:pt x="1724" y="1629"/>
                      <a:pt x="1854" y="1404"/>
                      <a:pt x="1976" y="1211"/>
                    </a:cubicBezTo>
                    <a:cubicBezTo>
                      <a:pt x="1098" y="923"/>
                      <a:pt x="563" y="154"/>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973;p81">
                <a:extLst>
                  <a:ext uri="{FF2B5EF4-FFF2-40B4-BE49-F238E27FC236}">
                    <a16:creationId xmlns:a16="http://schemas.microsoft.com/office/drawing/2014/main" id="{114F6573-471E-454A-8CD7-C11857E94A03}"/>
                  </a:ext>
                </a:extLst>
              </p:cNvPr>
              <p:cNvSpPr/>
              <p:nvPr/>
            </p:nvSpPr>
            <p:spPr>
              <a:xfrm>
                <a:off x="9493338" y="2102222"/>
                <a:ext cx="907655" cy="725788"/>
              </a:xfrm>
              <a:custGeom>
                <a:avLst/>
                <a:gdLst/>
                <a:ahLst/>
                <a:cxnLst/>
                <a:rect l="l" t="t" r="r" b="b"/>
                <a:pathLst>
                  <a:path w="9732" h="7782" extrusionOk="0">
                    <a:moveTo>
                      <a:pt x="6906" y="1"/>
                    </a:moveTo>
                    <a:lnTo>
                      <a:pt x="6906" y="1"/>
                    </a:lnTo>
                    <a:cubicBezTo>
                      <a:pt x="6906" y="1"/>
                      <a:pt x="5925" y="865"/>
                      <a:pt x="3919" y="1359"/>
                    </a:cubicBezTo>
                    <a:cubicBezTo>
                      <a:pt x="3218" y="1529"/>
                      <a:pt x="2502" y="1613"/>
                      <a:pt x="1783" y="1613"/>
                    </a:cubicBezTo>
                    <a:cubicBezTo>
                      <a:pt x="1472" y="1613"/>
                      <a:pt x="1161" y="1598"/>
                      <a:pt x="851" y="1566"/>
                    </a:cubicBezTo>
                    <a:lnTo>
                      <a:pt x="536" y="4284"/>
                    </a:lnTo>
                    <a:cubicBezTo>
                      <a:pt x="536" y="4284"/>
                      <a:pt x="1" y="4567"/>
                      <a:pt x="1" y="5467"/>
                    </a:cubicBezTo>
                    <a:cubicBezTo>
                      <a:pt x="1" y="5831"/>
                      <a:pt x="864" y="7437"/>
                      <a:pt x="3150" y="7729"/>
                    </a:cubicBezTo>
                    <a:cubicBezTo>
                      <a:pt x="3271" y="7747"/>
                      <a:pt x="3397" y="7756"/>
                      <a:pt x="3527" y="7770"/>
                    </a:cubicBezTo>
                    <a:cubicBezTo>
                      <a:pt x="3638" y="7778"/>
                      <a:pt x="3748" y="7781"/>
                      <a:pt x="3858" y="7781"/>
                    </a:cubicBezTo>
                    <a:cubicBezTo>
                      <a:pt x="4333" y="7781"/>
                      <a:pt x="4807" y="7711"/>
                      <a:pt x="5264" y="7572"/>
                    </a:cubicBezTo>
                    <a:cubicBezTo>
                      <a:pt x="6542" y="7158"/>
                      <a:pt x="7063" y="6281"/>
                      <a:pt x="7063" y="6281"/>
                    </a:cubicBezTo>
                    <a:cubicBezTo>
                      <a:pt x="7273" y="6415"/>
                      <a:pt x="7513" y="6484"/>
                      <a:pt x="7754" y="6484"/>
                    </a:cubicBezTo>
                    <a:cubicBezTo>
                      <a:pt x="7917" y="6484"/>
                      <a:pt x="8081" y="6452"/>
                      <a:pt x="8238" y="6389"/>
                    </a:cubicBezTo>
                    <a:cubicBezTo>
                      <a:pt x="9209" y="5997"/>
                      <a:pt x="9731" y="4562"/>
                      <a:pt x="8948" y="4068"/>
                    </a:cubicBezTo>
                    <a:cubicBezTo>
                      <a:pt x="8912" y="4045"/>
                      <a:pt x="8872" y="4023"/>
                      <a:pt x="8831" y="4005"/>
                    </a:cubicBezTo>
                    <a:cubicBezTo>
                      <a:pt x="8662" y="3929"/>
                      <a:pt x="8506" y="3899"/>
                      <a:pt x="8363" y="3899"/>
                    </a:cubicBezTo>
                    <a:cubicBezTo>
                      <a:pt x="7992" y="3899"/>
                      <a:pt x="7712" y="4106"/>
                      <a:pt x="7540" y="4288"/>
                    </a:cubicBezTo>
                    <a:lnTo>
                      <a:pt x="7482" y="4239"/>
                    </a:lnTo>
                    <a:cubicBezTo>
                      <a:pt x="5993" y="2907"/>
                      <a:pt x="6906" y="1"/>
                      <a:pt x="6906"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975;p81">
                <a:extLst>
                  <a:ext uri="{FF2B5EF4-FFF2-40B4-BE49-F238E27FC236}">
                    <a16:creationId xmlns:a16="http://schemas.microsoft.com/office/drawing/2014/main" id="{D2EC4370-3A1F-2A4E-9B5A-899E2CCC4C77}"/>
                  </a:ext>
                </a:extLst>
              </p:cNvPr>
              <p:cNvSpPr/>
              <p:nvPr/>
            </p:nvSpPr>
            <p:spPr>
              <a:xfrm>
                <a:off x="9559183" y="3279506"/>
                <a:ext cx="146146" cy="174219"/>
              </a:xfrm>
              <a:custGeom>
                <a:avLst/>
                <a:gdLst/>
                <a:ahLst/>
                <a:cxnLst/>
                <a:rect l="l" t="t" r="r" b="b"/>
                <a:pathLst>
                  <a:path w="1567" h="1868" extrusionOk="0">
                    <a:moveTo>
                      <a:pt x="464" y="1"/>
                    </a:moveTo>
                    <a:cubicBezTo>
                      <a:pt x="401" y="50"/>
                      <a:pt x="325" y="104"/>
                      <a:pt x="239" y="163"/>
                    </a:cubicBezTo>
                    <a:cubicBezTo>
                      <a:pt x="163" y="212"/>
                      <a:pt x="86" y="266"/>
                      <a:pt x="1" y="316"/>
                    </a:cubicBezTo>
                    <a:lnTo>
                      <a:pt x="5" y="325"/>
                    </a:lnTo>
                    <a:cubicBezTo>
                      <a:pt x="5" y="325"/>
                      <a:pt x="307" y="1463"/>
                      <a:pt x="919" y="1868"/>
                    </a:cubicBezTo>
                    <a:cubicBezTo>
                      <a:pt x="941" y="1845"/>
                      <a:pt x="968" y="1827"/>
                      <a:pt x="991" y="1809"/>
                    </a:cubicBezTo>
                    <a:cubicBezTo>
                      <a:pt x="1193" y="1656"/>
                      <a:pt x="1382" y="1490"/>
                      <a:pt x="1566" y="1310"/>
                    </a:cubicBezTo>
                    <a:lnTo>
                      <a:pt x="1544" y="1288"/>
                    </a:lnTo>
                    <a:cubicBezTo>
                      <a:pt x="856" y="1175"/>
                      <a:pt x="523" y="203"/>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976;p81">
                <a:extLst>
                  <a:ext uri="{FF2B5EF4-FFF2-40B4-BE49-F238E27FC236}">
                    <a16:creationId xmlns:a16="http://schemas.microsoft.com/office/drawing/2014/main" id="{CDD13CA2-64A8-7D40-8068-2B0FF893FB1C}"/>
                  </a:ext>
                </a:extLst>
              </p:cNvPr>
              <p:cNvSpPr/>
              <p:nvPr/>
            </p:nvSpPr>
            <p:spPr>
              <a:xfrm>
                <a:off x="9579235" y="3027504"/>
                <a:ext cx="70695" cy="101006"/>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2977;p81">
                <a:extLst>
                  <a:ext uri="{FF2B5EF4-FFF2-40B4-BE49-F238E27FC236}">
                    <a16:creationId xmlns:a16="http://schemas.microsoft.com/office/drawing/2014/main" id="{62625CB1-F573-044E-A454-5364A306DCC8}"/>
                  </a:ext>
                </a:extLst>
              </p:cNvPr>
              <p:cNvSpPr/>
              <p:nvPr/>
            </p:nvSpPr>
            <p:spPr>
              <a:xfrm>
                <a:off x="9534468" y="3038509"/>
                <a:ext cx="409993" cy="464366"/>
              </a:xfrm>
              <a:custGeom>
                <a:avLst/>
                <a:gdLst/>
                <a:ahLst/>
                <a:cxnLst/>
                <a:rect l="l" t="t" r="r" b="b"/>
                <a:pathLst>
                  <a:path w="4396" h="4979" extrusionOk="0">
                    <a:moveTo>
                      <a:pt x="3338" y="1"/>
                    </a:moveTo>
                    <a:cubicBezTo>
                      <a:pt x="3230" y="1"/>
                      <a:pt x="3078" y="18"/>
                      <a:pt x="2898" y="48"/>
                    </a:cubicBezTo>
                    <a:cubicBezTo>
                      <a:pt x="1926" y="219"/>
                      <a:pt x="140" y="768"/>
                      <a:pt x="81" y="871"/>
                    </a:cubicBezTo>
                    <a:cubicBezTo>
                      <a:pt x="0" y="1001"/>
                      <a:pt x="482" y="2715"/>
                      <a:pt x="482" y="2715"/>
                    </a:cubicBezTo>
                    <a:lnTo>
                      <a:pt x="504" y="2747"/>
                    </a:lnTo>
                    <a:cubicBezTo>
                      <a:pt x="590" y="2684"/>
                      <a:pt x="666" y="2630"/>
                      <a:pt x="729" y="2585"/>
                    </a:cubicBezTo>
                    <a:cubicBezTo>
                      <a:pt x="842" y="2495"/>
                      <a:pt x="914" y="2441"/>
                      <a:pt x="914" y="2441"/>
                    </a:cubicBezTo>
                    <a:cubicBezTo>
                      <a:pt x="914" y="2441"/>
                      <a:pt x="1367" y="1779"/>
                      <a:pt x="1573" y="1779"/>
                    </a:cubicBezTo>
                    <a:cubicBezTo>
                      <a:pt x="1583" y="1779"/>
                      <a:pt x="1593" y="1781"/>
                      <a:pt x="1602" y="1784"/>
                    </a:cubicBezTo>
                    <a:cubicBezTo>
                      <a:pt x="1759" y="1847"/>
                      <a:pt x="1701" y="2032"/>
                      <a:pt x="1615" y="2194"/>
                    </a:cubicBezTo>
                    <a:lnTo>
                      <a:pt x="1620" y="2194"/>
                    </a:lnTo>
                    <a:cubicBezTo>
                      <a:pt x="1620" y="2194"/>
                      <a:pt x="2008" y="1798"/>
                      <a:pt x="2218" y="1798"/>
                    </a:cubicBezTo>
                    <a:cubicBezTo>
                      <a:pt x="2231" y="1798"/>
                      <a:pt x="2243" y="1799"/>
                      <a:pt x="2254" y="1802"/>
                    </a:cubicBezTo>
                    <a:cubicBezTo>
                      <a:pt x="2335" y="1825"/>
                      <a:pt x="2268" y="1973"/>
                      <a:pt x="2169" y="2140"/>
                    </a:cubicBezTo>
                    <a:lnTo>
                      <a:pt x="2173" y="2140"/>
                    </a:lnTo>
                    <a:cubicBezTo>
                      <a:pt x="2173" y="2140"/>
                      <a:pt x="2407" y="1948"/>
                      <a:pt x="2553" y="1948"/>
                    </a:cubicBezTo>
                    <a:cubicBezTo>
                      <a:pt x="2592" y="1948"/>
                      <a:pt x="2625" y="1962"/>
                      <a:pt x="2646" y="1996"/>
                    </a:cubicBezTo>
                    <a:cubicBezTo>
                      <a:pt x="2686" y="2059"/>
                      <a:pt x="2646" y="2180"/>
                      <a:pt x="2574" y="2320"/>
                    </a:cubicBezTo>
                    <a:lnTo>
                      <a:pt x="2664" y="2333"/>
                    </a:lnTo>
                    <a:cubicBezTo>
                      <a:pt x="2670" y="2330"/>
                      <a:pt x="2677" y="2329"/>
                      <a:pt x="2683" y="2329"/>
                    </a:cubicBezTo>
                    <a:cubicBezTo>
                      <a:pt x="2801" y="2329"/>
                      <a:pt x="2766" y="2825"/>
                      <a:pt x="2308" y="3386"/>
                    </a:cubicBezTo>
                    <a:cubicBezTo>
                      <a:pt x="2155" y="3566"/>
                      <a:pt x="1998" y="3732"/>
                      <a:pt x="1831" y="3894"/>
                    </a:cubicBezTo>
                    <a:cubicBezTo>
                      <a:pt x="1647" y="4069"/>
                      <a:pt x="1453" y="4236"/>
                      <a:pt x="1256" y="4393"/>
                    </a:cubicBezTo>
                    <a:cubicBezTo>
                      <a:pt x="1310" y="4524"/>
                      <a:pt x="1480" y="4911"/>
                      <a:pt x="1584" y="4965"/>
                    </a:cubicBezTo>
                    <a:cubicBezTo>
                      <a:pt x="1600" y="4974"/>
                      <a:pt x="1630" y="4979"/>
                      <a:pt x="1670" y="4979"/>
                    </a:cubicBezTo>
                    <a:cubicBezTo>
                      <a:pt x="2175" y="4979"/>
                      <a:pt x="4396" y="4272"/>
                      <a:pt x="4396" y="4272"/>
                    </a:cubicBezTo>
                    <a:cubicBezTo>
                      <a:pt x="4396" y="4272"/>
                      <a:pt x="3698" y="282"/>
                      <a:pt x="3509" y="39"/>
                    </a:cubicBezTo>
                    <a:cubicBezTo>
                      <a:pt x="3487" y="12"/>
                      <a:pt x="3427" y="1"/>
                      <a:pt x="333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80" name="Group 79">
                <a:extLst>
                  <a:ext uri="{FF2B5EF4-FFF2-40B4-BE49-F238E27FC236}">
                    <a16:creationId xmlns:a16="http://schemas.microsoft.com/office/drawing/2014/main" id="{58D3C153-6108-B442-9BCA-0C1088A47345}"/>
                  </a:ext>
                </a:extLst>
              </p:cNvPr>
              <p:cNvGrpSpPr/>
              <p:nvPr/>
            </p:nvGrpSpPr>
            <p:grpSpPr>
              <a:xfrm>
                <a:off x="9484385" y="3196407"/>
                <a:ext cx="311691" cy="207608"/>
                <a:chOff x="9484385" y="3196407"/>
                <a:chExt cx="311691" cy="207608"/>
              </a:xfrm>
            </p:grpSpPr>
            <p:sp>
              <p:nvSpPr>
                <p:cNvPr id="172" name="Google Shape;2974;p81">
                  <a:extLst>
                    <a:ext uri="{FF2B5EF4-FFF2-40B4-BE49-F238E27FC236}">
                      <a16:creationId xmlns:a16="http://schemas.microsoft.com/office/drawing/2014/main" id="{F5623311-2C5D-1541-9E4D-6E68B20E276A}"/>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2978;p81">
                  <a:extLst>
                    <a:ext uri="{FF2B5EF4-FFF2-40B4-BE49-F238E27FC236}">
                      <a16:creationId xmlns:a16="http://schemas.microsoft.com/office/drawing/2014/main" id="{FB921AE9-DC7D-C740-B7CF-442C2AE407A0}"/>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2979;p81">
                  <a:extLst>
                    <a:ext uri="{FF2B5EF4-FFF2-40B4-BE49-F238E27FC236}">
                      <a16:creationId xmlns:a16="http://schemas.microsoft.com/office/drawing/2014/main" id="{74BDBC51-EF6D-A14F-8B7B-40A633B31469}"/>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2980;p81">
                  <a:extLst>
                    <a:ext uri="{FF2B5EF4-FFF2-40B4-BE49-F238E27FC236}">
                      <a16:creationId xmlns:a16="http://schemas.microsoft.com/office/drawing/2014/main" id="{22A56433-86A7-9349-9BCA-F6B630570287}"/>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2981;p81">
                  <a:extLst>
                    <a:ext uri="{FF2B5EF4-FFF2-40B4-BE49-F238E27FC236}">
                      <a16:creationId xmlns:a16="http://schemas.microsoft.com/office/drawing/2014/main" id="{AF5B5BCE-FF6A-074F-A440-290CF55EA79E}"/>
                    </a:ext>
                  </a:extLst>
                </p:cNvPr>
                <p:cNvSpPr/>
                <p:nvPr/>
              </p:nvSpPr>
              <p:spPr>
                <a:xfrm>
                  <a:off x="9484385" y="3274749"/>
                  <a:ext cx="122737" cy="71628"/>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2982;p81">
                  <a:extLst>
                    <a:ext uri="{FF2B5EF4-FFF2-40B4-BE49-F238E27FC236}">
                      <a16:creationId xmlns:a16="http://schemas.microsoft.com/office/drawing/2014/main" id="{BABC6E0C-5CA2-F349-8B92-5AC428B07645}"/>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1" name="Google Shape;2983;p81">
                <a:extLst>
                  <a:ext uri="{FF2B5EF4-FFF2-40B4-BE49-F238E27FC236}">
                    <a16:creationId xmlns:a16="http://schemas.microsoft.com/office/drawing/2014/main" id="{B39ACA82-C73C-DE45-8A60-04F959510A96}"/>
                  </a:ext>
                </a:extLst>
              </p:cNvPr>
              <p:cNvSpPr/>
              <p:nvPr/>
            </p:nvSpPr>
            <p:spPr>
              <a:xfrm>
                <a:off x="10204391" y="2519956"/>
                <a:ext cx="112664" cy="59223"/>
              </a:xfrm>
              <a:custGeom>
                <a:avLst/>
                <a:gdLst/>
                <a:ahLst/>
                <a:cxnLst/>
                <a:rect l="l" t="t" r="r" b="b"/>
                <a:pathLst>
                  <a:path w="1208" h="635" extrusionOk="0">
                    <a:moveTo>
                      <a:pt x="627" y="0"/>
                    </a:moveTo>
                    <a:cubicBezTo>
                      <a:pt x="599" y="0"/>
                      <a:pt x="571" y="2"/>
                      <a:pt x="542" y="7"/>
                    </a:cubicBezTo>
                    <a:lnTo>
                      <a:pt x="461" y="29"/>
                    </a:lnTo>
                    <a:lnTo>
                      <a:pt x="393" y="65"/>
                    </a:lnTo>
                    <a:cubicBezTo>
                      <a:pt x="353" y="83"/>
                      <a:pt x="312" y="106"/>
                      <a:pt x="276" y="133"/>
                    </a:cubicBezTo>
                    <a:cubicBezTo>
                      <a:pt x="236" y="160"/>
                      <a:pt x="200" y="191"/>
                      <a:pt x="168" y="227"/>
                    </a:cubicBezTo>
                    <a:cubicBezTo>
                      <a:pt x="141" y="259"/>
                      <a:pt x="114" y="290"/>
                      <a:pt x="96" y="326"/>
                    </a:cubicBezTo>
                    <a:cubicBezTo>
                      <a:pt x="60" y="380"/>
                      <a:pt x="38" y="434"/>
                      <a:pt x="20" y="497"/>
                    </a:cubicBezTo>
                    <a:cubicBezTo>
                      <a:pt x="15" y="520"/>
                      <a:pt x="11" y="542"/>
                      <a:pt x="11" y="565"/>
                    </a:cubicBezTo>
                    <a:cubicBezTo>
                      <a:pt x="0" y="609"/>
                      <a:pt x="33" y="635"/>
                      <a:pt x="66" y="635"/>
                    </a:cubicBezTo>
                    <a:cubicBezTo>
                      <a:pt x="90" y="635"/>
                      <a:pt x="115" y="620"/>
                      <a:pt x="123" y="587"/>
                    </a:cubicBezTo>
                    <a:cubicBezTo>
                      <a:pt x="150" y="529"/>
                      <a:pt x="191" y="475"/>
                      <a:pt x="236" y="430"/>
                    </a:cubicBezTo>
                    <a:cubicBezTo>
                      <a:pt x="254" y="407"/>
                      <a:pt x="276" y="385"/>
                      <a:pt x="303" y="367"/>
                    </a:cubicBezTo>
                    <a:cubicBezTo>
                      <a:pt x="326" y="344"/>
                      <a:pt x="353" y="326"/>
                      <a:pt x="384" y="308"/>
                    </a:cubicBezTo>
                    <a:cubicBezTo>
                      <a:pt x="416" y="286"/>
                      <a:pt x="447" y="268"/>
                      <a:pt x="488" y="254"/>
                    </a:cubicBezTo>
                    <a:lnTo>
                      <a:pt x="537" y="227"/>
                    </a:lnTo>
                    <a:lnTo>
                      <a:pt x="587" y="218"/>
                    </a:lnTo>
                    <a:cubicBezTo>
                      <a:pt x="609" y="215"/>
                      <a:pt x="633" y="212"/>
                      <a:pt x="657" y="212"/>
                    </a:cubicBezTo>
                    <a:cubicBezTo>
                      <a:pt x="667" y="212"/>
                      <a:pt x="676" y="213"/>
                      <a:pt x="685" y="214"/>
                    </a:cubicBezTo>
                    <a:cubicBezTo>
                      <a:pt x="717" y="218"/>
                      <a:pt x="748" y="227"/>
                      <a:pt x="780" y="236"/>
                    </a:cubicBezTo>
                    <a:cubicBezTo>
                      <a:pt x="843" y="263"/>
                      <a:pt x="897" y="295"/>
                      <a:pt x="951" y="335"/>
                    </a:cubicBezTo>
                    <a:cubicBezTo>
                      <a:pt x="1005" y="380"/>
                      <a:pt x="1054" y="425"/>
                      <a:pt x="1104" y="475"/>
                    </a:cubicBezTo>
                    <a:cubicBezTo>
                      <a:pt x="1114" y="489"/>
                      <a:pt x="1130" y="494"/>
                      <a:pt x="1147" y="494"/>
                    </a:cubicBezTo>
                    <a:cubicBezTo>
                      <a:pt x="1152" y="494"/>
                      <a:pt x="1157" y="494"/>
                      <a:pt x="1162" y="493"/>
                    </a:cubicBezTo>
                    <a:cubicBezTo>
                      <a:pt x="1194" y="479"/>
                      <a:pt x="1207" y="448"/>
                      <a:pt x="1198" y="416"/>
                    </a:cubicBezTo>
                    <a:cubicBezTo>
                      <a:pt x="1162" y="344"/>
                      <a:pt x="1122" y="272"/>
                      <a:pt x="1063" y="214"/>
                    </a:cubicBezTo>
                    <a:cubicBezTo>
                      <a:pt x="1009" y="151"/>
                      <a:pt x="937" y="92"/>
                      <a:pt x="861" y="56"/>
                    </a:cubicBezTo>
                    <a:cubicBezTo>
                      <a:pt x="811" y="34"/>
                      <a:pt x="762" y="16"/>
                      <a:pt x="712" y="7"/>
                    </a:cubicBezTo>
                    <a:cubicBezTo>
                      <a:pt x="683" y="2"/>
                      <a:pt x="655" y="0"/>
                      <a:pt x="627"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2984;p81">
                <a:extLst>
                  <a:ext uri="{FF2B5EF4-FFF2-40B4-BE49-F238E27FC236}">
                    <a16:creationId xmlns:a16="http://schemas.microsoft.com/office/drawing/2014/main" id="{D2DC12D2-A025-3948-A394-49B99D55C709}"/>
                  </a:ext>
                </a:extLst>
              </p:cNvPr>
              <p:cNvSpPr/>
              <p:nvPr/>
            </p:nvSpPr>
            <p:spPr>
              <a:xfrm>
                <a:off x="9714843" y="2470712"/>
                <a:ext cx="73120" cy="70602"/>
              </a:xfrm>
              <a:custGeom>
                <a:avLst/>
                <a:gdLst/>
                <a:ahLst/>
                <a:cxnLst/>
                <a:rect l="l" t="t" r="r" b="b"/>
                <a:pathLst>
                  <a:path w="784" h="757" extrusionOk="0">
                    <a:moveTo>
                      <a:pt x="311" y="1"/>
                    </a:moveTo>
                    <a:cubicBezTo>
                      <a:pt x="289" y="1"/>
                      <a:pt x="266" y="2"/>
                      <a:pt x="244" y="4"/>
                    </a:cubicBezTo>
                    <a:cubicBezTo>
                      <a:pt x="185" y="13"/>
                      <a:pt x="131" y="40"/>
                      <a:pt x="91" y="81"/>
                    </a:cubicBezTo>
                    <a:cubicBezTo>
                      <a:pt x="68" y="103"/>
                      <a:pt x="50" y="135"/>
                      <a:pt x="37" y="166"/>
                    </a:cubicBezTo>
                    <a:lnTo>
                      <a:pt x="23" y="216"/>
                    </a:lnTo>
                    <a:cubicBezTo>
                      <a:pt x="10" y="261"/>
                      <a:pt x="1" y="306"/>
                      <a:pt x="1" y="351"/>
                    </a:cubicBezTo>
                    <a:cubicBezTo>
                      <a:pt x="1" y="391"/>
                      <a:pt x="5" y="431"/>
                      <a:pt x="19" y="467"/>
                    </a:cubicBezTo>
                    <a:cubicBezTo>
                      <a:pt x="28" y="503"/>
                      <a:pt x="41" y="535"/>
                      <a:pt x="50" y="566"/>
                    </a:cubicBezTo>
                    <a:cubicBezTo>
                      <a:pt x="68" y="611"/>
                      <a:pt x="95" y="652"/>
                      <a:pt x="122" y="692"/>
                    </a:cubicBezTo>
                    <a:cubicBezTo>
                      <a:pt x="145" y="724"/>
                      <a:pt x="158" y="737"/>
                      <a:pt x="158" y="737"/>
                    </a:cubicBezTo>
                    <a:cubicBezTo>
                      <a:pt x="170" y="751"/>
                      <a:pt x="185" y="757"/>
                      <a:pt x="199" y="757"/>
                    </a:cubicBezTo>
                    <a:cubicBezTo>
                      <a:pt x="232" y="757"/>
                      <a:pt x="261" y="726"/>
                      <a:pt x="248" y="688"/>
                    </a:cubicBezTo>
                    <a:lnTo>
                      <a:pt x="248" y="683"/>
                    </a:lnTo>
                    <a:lnTo>
                      <a:pt x="230" y="638"/>
                    </a:lnTo>
                    <a:cubicBezTo>
                      <a:pt x="217" y="598"/>
                      <a:pt x="208" y="557"/>
                      <a:pt x="199" y="517"/>
                    </a:cubicBezTo>
                    <a:cubicBezTo>
                      <a:pt x="194" y="490"/>
                      <a:pt x="190" y="467"/>
                      <a:pt x="185" y="436"/>
                    </a:cubicBezTo>
                    <a:cubicBezTo>
                      <a:pt x="185" y="413"/>
                      <a:pt x="185" y="386"/>
                      <a:pt x="185" y="360"/>
                    </a:cubicBezTo>
                    <a:cubicBezTo>
                      <a:pt x="185" y="328"/>
                      <a:pt x="190" y="301"/>
                      <a:pt x="203" y="279"/>
                    </a:cubicBezTo>
                    <a:lnTo>
                      <a:pt x="221" y="225"/>
                    </a:lnTo>
                    <a:cubicBezTo>
                      <a:pt x="221" y="228"/>
                      <a:pt x="221" y="229"/>
                      <a:pt x="222" y="229"/>
                    </a:cubicBezTo>
                    <a:cubicBezTo>
                      <a:pt x="223" y="229"/>
                      <a:pt x="227" y="216"/>
                      <a:pt x="230" y="216"/>
                    </a:cubicBezTo>
                    <a:cubicBezTo>
                      <a:pt x="244" y="202"/>
                      <a:pt x="257" y="198"/>
                      <a:pt x="275" y="193"/>
                    </a:cubicBezTo>
                    <a:cubicBezTo>
                      <a:pt x="289" y="191"/>
                      <a:pt x="302" y="190"/>
                      <a:pt x="316" y="190"/>
                    </a:cubicBezTo>
                    <a:cubicBezTo>
                      <a:pt x="329" y="190"/>
                      <a:pt x="343" y="191"/>
                      <a:pt x="356" y="193"/>
                    </a:cubicBezTo>
                    <a:cubicBezTo>
                      <a:pt x="410" y="198"/>
                      <a:pt x="469" y="211"/>
                      <a:pt x="523" y="225"/>
                    </a:cubicBezTo>
                    <a:cubicBezTo>
                      <a:pt x="626" y="256"/>
                      <a:pt x="694" y="279"/>
                      <a:pt x="694" y="279"/>
                    </a:cubicBezTo>
                    <a:cubicBezTo>
                      <a:pt x="700" y="281"/>
                      <a:pt x="706" y="282"/>
                      <a:pt x="711" y="282"/>
                    </a:cubicBezTo>
                    <a:cubicBezTo>
                      <a:pt x="756" y="282"/>
                      <a:pt x="783" y="224"/>
                      <a:pt x="748" y="189"/>
                    </a:cubicBezTo>
                    <a:lnTo>
                      <a:pt x="748" y="184"/>
                    </a:lnTo>
                    <a:cubicBezTo>
                      <a:pt x="694" y="144"/>
                      <a:pt x="640" y="103"/>
                      <a:pt x="577" y="76"/>
                    </a:cubicBezTo>
                    <a:cubicBezTo>
                      <a:pt x="514" y="45"/>
                      <a:pt x="446" y="18"/>
                      <a:pt x="379" y="4"/>
                    </a:cubicBezTo>
                    <a:cubicBezTo>
                      <a:pt x="356" y="2"/>
                      <a:pt x="334" y="1"/>
                      <a:pt x="31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2985;p81">
                <a:extLst>
                  <a:ext uri="{FF2B5EF4-FFF2-40B4-BE49-F238E27FC236}">
                    <a16:creationId xmlns:a16="http://schemas.microsoft.com/office/drawing/2014/main" id="{1EF04165-D8EB-774D-84ED-A3A01E9C5481}"/>
                  </a:ext>
                </a:extLst>
              </p:cNvPr>
              <p:cNvSpPr/>
              <p:nvPr/>
            </p:nvSpPr>
            <p:spPr>
              <a:xfrm>
                <a:off x="9901746" y="2268327"/>
                <a:ext cx="126188" cy="52881"/>
              </a:xfrm>
              <a:custGeom>
                <a:avLst/>
                <a:gdLst/>
                <a:ahLst/>
                <a:cxnLst/>
                <a:rect l="l" t="t" r="r" b="b"/>
                <a:pathLst>
                  <a:path w="1353" h="567" extrusionOk="0">
                    <a:moveTo>
                      <a:pt x="499" y="0"/>
                    </a:moveTo>
                    <a:cubicBezTo>
                      <a:pt x="336" y="0"/>
                      <a:pt x="197" y="39"/>
                      <a:pt x="156" y="105"/>
                    </a:cubicBezTo>
                    <a:cubicBezTo>
                      <a:pt x="1" y="343"/>
                      <a:pt x="895" y="566"/>
                      <a:pt x="1205" y="566"/>
                    </a:cubicBezTo>
                    <a:cubicBezTo>
                      <a:pt x="1264" y="566"/>
                      <a:pt x="1301" y="558"/>
                      <a:pt x="1308" y="541"/>
                    </a:cubicBezTo>
                    <a:cubicBezTo>
                      <a:pt x="1353" y="438"/>
                      <a:pt x="1213" y="240"/>
                      <a:pt x="930" y="96"/>
                    </a:cubicBezTo>
                    <a:cubicBezTo>
                      <a:pt x="799" y="29"/>
                      <a:pt x="640" y="0"/>
                      <a:pt x="499"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2986;p81">
                <a:extLst>
                  <a:ext uri="{FF2B5EF4-FFF2-40B4-BE49-F238E27FC236}">
                    <a16:creationId xmlns:a16="http://schemas.microsoft.com/office/drawing/2014/main" id="{C359FD2C-6500-BA4D-BBEC-84DC819A2619}"/>
                  </a:ext>
                </a:extLst>
              </p:cNvPr>
              <p:cNvSpPr/>
              <p:nvPr/>
            </p:nvSpPr>
            <p:spPr>
              <a:xfrm>
                <a:off x="9606189" y="2268607"/>
                <a:ext cx="125814" cy="56892"/>
              </a:xfrm>
              <a:custGeom>
                <a:avLst/>
                <a:gdLst/>
                <a:ahLst/>
                <a:cxnLst/>
                <a:rect l="l" t="t" r="r" b="b"/>
                <a:pathLst>
                  <a:path w="1349" h="610" extrusionOk="0">
                    <a:moveTo>
                      <a:pt x="886" y="1"/>
                    </a:moveTo>
                    <a:cubicBezTo>
                      <a:pt x="732" y="1"/>
                      <a:pt x="546" y="39"/>
                      <a:pt x="401" y="124"/>
                    </a:cubicBezTo>
                    <a:cubicBezTo>
                      <a:pt x="122" y="282"/>
                      <a:pt x="1" y="489"/>
                      <a:pt x="46" y="592"/>
                    </a:cubicBezTo>
                    <a:cubicBezTo>
                      <a:pt x="52" y="604"/>
                      <a:pt x="77" y="610"/>
                      <a:pt x="115" y="610"/>
                    </a:cubicBezTo>
                    <a:cubicBezTo>
                      <a:pt x="388" y="610"/>
                      <a:pt x="1348" y="324"/>
                      <a:pt x="1175" y="84"/>
                    </a:cubicBezTo>
                    <a:cubicBezTo>
                      <a:pt x="1137" y="31"/>
                      <a:pt x="1024" y="1"/>
                      <a:pt x="886"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2987;p81">
                <a:extLst>
                  <a:ext uri="{FF2B5EF4-FFF2-40B4-BE49-F238E27FC236}">
                    <a16:creationId xmlns:a16="http://schemas.microsoft.com/office/drawing/2014/main" id="{A85A222F-D379-7849-A399-75DAF9984738}"/>
                  </a:ext>
                </a:extLst>
              </p:cNvPr>
              <p:cNvSpPr/>
              <p:nvPr/>
            </p:nvSpPr>
            <p:spPr>
              <a:xfrm>
                <a:off x="9715682" y="2619936"/>
                <a:ext cx="128519" cy="48125"/>
              </a:xfrm>
              <a:custGeom>
                <a:avLst/>
                <a:gdLst/>
                <a:ahLst/>
                <a:cxnLst/>
                <a:rect l="l" t="t" r="r" b="b"/>
                <a:pathLst>
                  <a:path w="1378" h="516" extrusionOk="0">
                    <a:moveTo>
                      <a:pt x="757" y="1"/>
                    </a:moveTo>
                    <a:cubicBezTo>
                      <a:pt x="505" y="1"/>
                      <a:pt x="221" y="78"/>
                      <a:pt x="14" y="352"/>
                    </a:cubicBezTo>
                    <a:lnTo>
                      <a:pt x="1" y="379"/>
                    </a:lnTo>
                    <a:cubicBezTo>
                      <a:pt x="154" y="468"/>
                      <a:pt x="329" y="515"/>
                      <a:pt x="506" y="515"/>
                    </a:cubicBezTo>
                    <a:cubicBezTo>
                      <a:pt x="562" y="515"/>
                      <a:pt x="619" y="510"/>
                      <a:pt x="676" y="500"/>
                    </a:cubicBezTo>
                    <a:cubicBezTo>
                      <a:pt x="937" y="446"/>
                      <a:pt x="1179" y="325"/>
                      <a:pt x="1377" y="150"/>
                    </a:cubicBezTo>
                    <a:lnTo>
                      <a:pt x="1355" y="127"/>
                    </a:lnTo>
                    <a:cubicBezTo>
                      <a:pt x="1355" y="127"/>
                      <a:pt x="1081" y="1"/>
                      <a:pt x="757"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2988;p81">
                <a:extLst>
                  <a:ext uri="{FF2B5EF4-FFF2-40B4-BE49-F238E27FC236}">
                    <a16:creationId xmlns:a16="http://schemas.microsoft.com/office/drawing/2014/main" id="{6A08E8D7-8CB0-BA4F-BAE7-D61F98C87318}"/>
                  </a:ext>
                </a:extLst>
              </p:cNvPr>
              <p:cNvSpPr/>
              <p:nvPr/>
            </p:nvSpPr>
            <p:spPr>
              <a:xfrm>
                <a:off x="9666998" y="2553624"/>
                <a:ext cx="211991" cy="101659"/>
              </a:xfrm>
              <a:custGeom>
                <a:avLst/>
                <a:gdLst/>
                <a:ahLst/>
                <a:cxnLst/>
                <a:rect l="l" t="t" r="r" b="b"/>
                <a:pathLst>
                  <a:path w="2273" h="1090" extrusionOk="0">
                    <a:moveTo>
                      <a:pt x="1907" y="1"/>
                    </a:moveTo>
                    <a:cubicBezTo>
                      <a:pt x="1702" y="1"/>
                      <a:pt x="1435" y="229"/>
                      <a:pt x="1045" y="276"/>
                    </a:cubicBezTo>
                    <a:cubicBezTo>
                      <a:pt x="985" y="283"/>
                      <a:pt x="930" y="286"/>
                      <a:pt x="878" y="286"/>
                    </a:cubicBezTo>
                    <a:cubicBezTo>
                      <a:pt x="619" y="286"/>
                      <a:pt x="446" y="213"/>
                      <a:pt x="321" y="213"/>
                    </a:cubicBezTo>
                    <a:cubicBezTo>
                      <a:pt x="247" y="213"/>
                      <a:pt x="190" y="239"/>
                      <a:pt x="140" y="321"/>
                    </a:cubicBezTo>
                    <a:cubicBezTo>
                      <a:pt x="1" y="555"/>
                      <a:pt x="194" y="901"/>
                      <a:pt x="523" y="1090"/>
                    </a:cubicBezTo>
                    <a:lnTo>
                      <a:pt x="541" y="1063"/>
                    </a:lnTo>
                    <a:cubicBezTo>
                      <a:pt x="746" y="789"/>
                      <a:pt x="1028" y="712"/>
                      <a:pt x="1280" y="712"/>
                    </a:cubicBezTo>
                    <a:cubicBezTo>
                      <a:pt x="1603" y="712"/>
                      <a:pt x="1877" y="838"/>
                      <a:pt x="1877" y="838"/>
                    </a:cubicBezTo>
                    <a:lnTo>
                      <a:pt x="1899" y="865"/>
                    </a:lnTo>
                    <a:cubicBezTo>
                      <a:pt x="2147" y="649"/>
                      <a:pt x="2273" y="375"/>
                      <a:pt x="2142" y="159"/>
                    </a:cubicBezTo>
                    <a:cubicBezTo>
                      <a:pt x="2072" y="43"/>
                      <a:pt x="1995" y="1"/>
                      <a:pt x="1907"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2989;p81">
                <a:extLst>
                  <a:ext uri="{FF2B5EF4-FFF2-40B4-BE49-F238E27FC236}">
                    <a16:creationId xmlns:a16="http://schemas.microsoft.com/office/drawing/2014/main" id="{7F488456-F565-E74F-B9C9-3D68C715B93B}"/>
                  </a:ext>
                </a:extLst>
              </p:cNvPr>
              <p:cNvSpPr/>
              <p:nvPr/>
            </p:nvSpPr>
            <p:spPr>
              <a:xfrm>
                <a:off x="9916295" y="2408131"/>
                <a:ext cx="57918" cy="90281"/>
              </a:xfrm>
              <a:custGeom>
                <a:avLst/>
                <a:gdLst/>
                <a:ahLst/>
                <a:cxnLst/>
                <a:rect l="l" t="t" r="r" b="b"/>
                <a:pathLst>
                  <a:path w="621" h="968" extrusionOk="0">
                    <a:moveTo>
                      <a:pt x="57" y="1"/>
                    </a:moveTo>
                    <a:cubicBezTo>
                      <a:pt x="50" y="1"/>
                      <a:pt x="43" y="2"/>
                      <a:pt x="36" y="5"/>
                    </a:cubicBezTo>
                    <a:cubicBezTo>
                      <a:pt x="23" y="14"/>
                      <a:pt x="14" y="23"/>
                      <a:pt x="14" y="36"/>
                    </a:cubicBezTo>
                    <a:lnTo>
                      <a:pt x="14" y="41"/>
                    </a:lnTo>
                    <a:cubicBezTo>
                      <a:pt x="9" y="50"/>
                      <a:pt x="9" y="59"/>
                      <a:pt x="9" y="68"/>
                    </a:cubicBezTo>
                    <a:lnTo>
                      <a:pt x="5" y="63"/>
                    </a:lnTo>
                    <a:lnTo>
                      <a:pt x="5" y="63"/>
                    </a:lnTo>
                    <a:cubicBezTo>
                      <a:pt x="0" y="126"/>
                      <a:pt x="14" y="189"/>
                      <a:pt x="45" y="243"/>
                    </a:cubicBezTo>
                    <a:cubicBezTo>
                      <a:pt x="54" y="261"/>
                      <a:pt x="68" y="279"/>
                      <a:pt x="86" y="297"/>
                    </a:cubicBezTo>
                    <a:cubicBezTo>
                      <a:pt x="104" y="315"/>
                      <a:pt x="122" y="329"/>
                      <a:pt x="140" y="342"/>
                    </a:cubicBezTo>
                    <a:cubicBezTo>
                      <a:pt x="162" y="356"/>
                      <a:pt x="189" y="365"/>
                      <a:pt x="212" y="374"/>
                    </a:cubicBezTo>
                    <a:cubicBezTo>
                      <a:pt x="180" y="446"/>
                      <a:pt x="158" y="522"/>
                      <a:pt x="158" y="603"/>
                    </a:cubicBezTo>
                    <a:cubicBezTo>
                      <a:pt x="144" y="824"/>
                      <a:pt x="239" y="959"/>
                      <a:pt x="365" y="968"/>
                    </a:cubicBezTo>
                    <a:cubicBezTo>
                      <a:pt x="369" y="968"/>
                      <a:pt x="373" y="968"/>
                      <a:pt x="377" y="968"/>
                    </a:cubicBezTo>
                    <a:cubicBezTo>
                      <a:pt x="498" y="968"/>
                      <a:pt x="599" y="843"/>
                      <a:pt x="607" y="630"/>
                    </a:cubicBezTo>
                    <a:cubicBezTo>
                      <a:pt x="621" y="414"/>
                      <a:pt x="531" y="230"/>
                      <a:pt x="405" y="225"/>
                    </a:cubicBezTo>
                    <a:cubicBezTo>
                      <a:pt x="383" y="225"/>
                      <a:pt x="365" y="225"/>
                      <a:pt x="347" y="234"/>
                    </a:cubicBezTo>
                    <a:lnTo>
                      <a:pt x="338" y="234"/>
                    </a:lnTo>
                    <a:cubicBezTo>
                      <a:pt x="324" y="230"/>
                      <a:pt x="311" y="230"/>
                      <a:pt x="302" y="225"/>
                    </a:cubicBezTo>
                    <a:cubicBezTo>
                      <a:pt x="279" y="221"/>
                      <a:pt x="257" y="212"/>
                      <a:pt x="234" y="198"/>
                    </a:cubicBezTo>
                    <a:cubicBezTo>
                      <a:pt x="198" y="171"/>
                      <a:pt x="167" y="135"/>
                      <a:pt x="144" y="95"/>
                    </a:cubicBezTo>
                    <a:cubicBezTo>
                      <a:pt x="117" y="54"/>
                      <a:pt x="99" y="27"/>
                      <a:pt x="99" y="27"/>
                    </a:cubicBezTo>
                    <a:cubicBezTo>
                      <a:pt x="90" y="8"/>
                      <a:pt x="74" y="1"/>
                      <a:pt x="5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2990;p81">
                <a:extLst>
                  <a:ext uri="{FF2B5EF4-FFF2-40B4-BE49-F238E27FC236}">
                    <a16:creationId xmlns:a16="http://schemas.microsoft.com/office/drawing/2014/main" id="{CFA17686-99F0-904E-AEF5-FBE9F587E876}"/>
                  </a:ext>
                </a:extLst>
              </p:cNvPr>
              <p:cNvSpPr/>
              <p:nvPr/>
            </p:nvSpPr>
            <p:spPr>
              <a:xfrm>
                <a:off x="9606655" y="2391157"/>
                <a:ext cx="57545" cy="90467"/>
              </a:xfrm>
              <a:custGeom>
                <a:avLst/>
                <a:gdLst/>
                <a:ahLst/>
                <a:cxnLst/>
                <a:rect l="l" t="t" r="r" b="b"/>
                <a:pathLst>
                  <a:path w="617" h="970" extrusionOk="0">
                    <a:moveTo>
                      <a:pt x="55" y="1"/>
                    </a:moveTo>
                    <a:cubicBezTo>
                      <a:pt x="47" y="1"/>
                      <a:pt x="39" y="3"/>
                      <a:pt x="32" y="7"/>
                    </a:cubicBezTo>
                    <a:cubicBezTo>
                      <a:pt x="18" y="16"/>
                      <a:pt x="14" y="25"/>
                      <a:pt x="9" y="38"/>
                    </a:cubicBezTo>
                    <a:lnTo>
                      <a:pt x="9" y="43"/>
                    </a:lnTo>
                    <a:cubicBezTo>
                      <a:pt x="5" y="52"/>
                      <a:pt x="5" y="61"/>
                      <a:pt x="5" y="70"/>
                    </a:cubicBezTo>
                    <a:cubicBezTo>
                      <a:pt x="0" y="92"/>
                      <a:pt x="0" y="115"/>
                      <a:pt x="5" y="137"/>
                    </a:cubicBezTo>
                    <a:cubicBezTo>
                      <a:pt x="9" y="173"/>
                      <a:pt x="23" y="209"/>
                      <a:pt x="41" y="245"/>
                    </a:cubicBezTo>
                    <a:cubicBezTo>
                      <a:pt x="50" y="263"/>
                      <a:pt x="68" y="281"/>
                      <a:pt x="81" y="299"/>
                    </a:cubicBezTo>
                    <a:cubicBezTo>
                      <a:pt x="99" y="313"/>
                      <a:pt x="117" y="331"/>
                      <a:pt x="140" y="344"/>
                    </a:cubicBezTo>
                    <a:cubicBezTo>
                      <a:pt x="162" y="353"/>
                      <a:pt x="185" y="367"/>
                      <a:pt x="207" y="371"/>
                    </a:cubicBezTo>
                    <a:cubicBezTo>
                      <a:pt x="176" y="443"/>
                      <a:pt x="158" y="524"/>
                      <a:pt x="153" y="605"/>
                    </a:cubicBezTo>
                    <a:cubicBezTo>
                      <a:pt x="144" y="821"/>
                      <a:pt x="239" y="961"/>
                      <a:pt x="360" y="970"/>
                    </a:cubicBezTo>
                    <a:cubicBezTo>
                      <a:pt x="362" y="970"/>
                      <a:pt x="364" y="970"/>
                      <a:pt x="367" y="970"/>
                    </a:cubicBezTo>
                    <a:cubicBezTo>
                      <a:pt x="490" y="970"/>
                      <a:pt x="594" y="844"/>
                      <a:pt x="603" y="632"/>
                    </a:cubicBezTo>
                    <a:cubicBezTo>
                      <a:pt x="616" y="412"/>
                      <a:pt x="527" y="232"/>
                      <a:pt x="401" y="223"/>
                    </a:cubicBezTo>
                    <a:cubicBezTo>
                      <a:pt x="383" y="223"/>
                      <a:pt x="360" y="227"/>
                      <a:pt x="342" y="236"/>
                    </a:cubicBezTo>
                    <a:lnTo>
                      <a:pt x="333" y="236"/>
                    </a:lnTo>
                    <a:cubicBezTo>
                      <a:pt x="320" y="232"/>
                      <a:pt x="311" y="227"/>
                      <a:pt x="297" y="227"/>
                    </a:cubicBezTo>
                    <a:cubicBezTo>
                      <a:pt x="275" y="218"/>
                      <a:pt x="252" y="209"/>
                      <a:pt x="230" y="196"/>
                    </a:cubicBezTo>
                    <a:cubicBezTo>
                      <a:pt x="194" y="173"/>
                      <a:pt x="162" y="137"/>
                      <a:pt x="140" y="97"/>
                    </a:cubicBezTo>
                    <a:lnTo>
                      <a:pt x="99" y="25"/>
                    </a:lnTo>
                    <a:cubicBezTo>
                      <a:pt x="90" y="10"/>
                      <a:pt x="73" y="1"/>
                      <a:pt x="55"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2991;p81">
                <a:extLst>
                  <a:ext uri="{FF2B5EF4-FFF2-40B4-BE49-F238E27FC236}">
                    <a16:creationId xmlns:a16="http://schemas.microsoft.com/office/drawing/2014/main" id="{4817D7EF-6926-7348-A310-0A0B4163144B}"/>
                  </a:ext>
                </a:extLst>
              </p:cNvPr>
              <p:cNvSpPr/>
              <p:nvPr/>
            </p:nvSpPr>
            <p:spPr>
              <a:xfrm>
                <a:off x="10600954" y="2848155"/>
                <a:ext cx="68270" cy="57265"/>
              </a:xfrm>
              <a:custGeom>
                <a:avLst/>
                <a:gdLst/>
                <a:ahLst/>
                <a:cxnLst/>
                <a:rect l="l" t="t" r="r" b="b"/>
                <a:pathLst>
                  <a:path w="732" h="614" extrusionOk="0">
                    <a:moveTo>
                      <a:pt x="46" y="0"/>
                    </a:moveTo>
                    <a:cubicBezTo>
                      <a:pt x="32" y="0"/>
                      <a:pt x="22" y="8"/>
                      <a:pt x="14" y="19"/>
                    </a:cubicBezTo>
                    <a:cubicBezTo>
                      <a:pt x="1" y="42"/>
                      <a:pt x="5" y="69"/>
                      <a:pt x="23" y="82"/>
                    </a:cubicBezTo>
                    <a:lnTo>
                      <a:pt x="136" y="154"/>
                    </a:lnTo>
                    <a:cubicBezTo>
                      <a:pt x="172" y="168"/>
                      <a:pt x="208" y="199"/>
                      <a:pt x="248" y="226"/>
                    </a:cubicBezTo>
                    <a:cubicBezTo>
                      <a:pt x="293" y="249"/>
                      <a:pt x="334" y="280"/>
                      <a:pt x="370" y="312"/>
                    </a:cubicBezTo>
                    <a:cubicBezTo>
                      <a:pt x="410" y="339"/>
                      <a:pt x="451" y="370"/>
                      <a:pt x="482" y="402"/>
                    </a:cubicBezTo>
                    <a:cubicBezTo>
                      <a:pt x="518" y="438"/>
                      <a:pt x="550" y="465"/>
                      <a:pt x="572" y="492"/>
                    </a:cubicBezTo>
                    <a:cubicBezTo>
                      <a:pt x="595" y="528"/>
                      <a:pt x="622" y="559"/>
                      <a:pt x="644" y="591"/>
                    </a:cubicBezTo>
                    <a:lnTo>
                      <a:pt x="653" y="600"/>
                    </a:lnTo>
                    <a:cubicBezTo>
                      <a:pt x="663" y="609"/>
                      <a:pt x="674" y="613"/>
                      <a:pt x="685" y="613"/>
                    </a:cubicBezTo>
                    <a:cubicBezTo>
                      <a:pt x="709" y="613"/>
                      <a:pt x="731" y="592"/>
                      <a:pt x="725" y="564"/>
                    </a:cubicBezTo>
                    <a:cubicBezTo>
                      <a:pt x="712" y="514"/>
                      <a:pt x="698" y="469"/>
                      <a:pt x="680" y="420"/>
                    </a:cubicBezTo>
                    <a:cubicBezTo>
                      <a:pt x="653" y="384"/>
                      <a:pt x="631" y="334"/>
                      <a:pt x="590" y="298"/>
                    </a:cubicBezTo>
                    <a:cubicBezTo>
                      <a:pt x="554" y="262"/>
                      <a:pt x="514" y="222"/>
                      <a:pt x="469" y="186"/>
                    </a:cubicBezTo>
                    <a:cubicBezTo>
                      <a:pt x="383" y="123"/>
                      <a:pt x="293" y="73"/>
                      <a:pt x="194" y="42"/>
                    </a:cubicBezTo>
                    <a:cubicBezTo>
                      <a:pt x="149" y="24"/>
                      <a:pt x="104" y="10"/>
                      <a:pt x="59" y="6"/>
                    </a:cubicBezTo>
                    <a:lnTo>
                      <a:pt x="55" y="1"/>
                    </a:lnTo>
                    <a:cubicBezTo>
                      <a:pt x="52" y="1"/>
                      <a:pt x="49" y="0"/>
                      <a:pt x="46"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2992;p81">
                <a:extLst>
                  <a:ext uri="{FF2B5EF4-FFF2-40B4-BE49-F238E27FC236}">
                    <a16:creationId xmlns:a16="http://schemas.microsoft.com/office/drawing/2014/main" id="{B08C684E-B1E7-B54E-A8E9-236D5617281F}"/>
                  </a:ext>
                </a:extLst>
              </p:cNvPr>
              <p:cNvSpPr/>
              <p:nvPr/>
            </p:nvSpPr>
            <p:spPr>
              <a:xfrm>
                <a:off x="9511805" y="5357636"/>
                <a:ext cx="161162" cy="65192"/>
              </a:xfrm>
              <a:custGeom>
                <a:avLst/>
                <a:gdLst/>
                <a:ahLst/>
                <a:cxnLst/>
                <a:rect l="l" t="t" r="r" b="b"/>
                <a:pathLst>
                  <a:path w="1728" h="699" extrusionOk="0">
                    <a:moveTo>
                      <a:pt x="711" y="1"/>
                    </a:moveTo>
                    <a:cubicBezTo>
                      <a:pt x="711" y="1"/>
                      <a:pt x="1" y="482"/>
                      <a:pt x="54" y="608"/>
                    </a:cubicBezTo>
                    <a:cubicBezTo>
                      <a:pt x="77" y="661"/>
                      <a:pt x="305" y="699"/>
                      <a:pt x="580" y="699"/>
                    </a:cubicBezTo>
                    <a:cubicBezTo>
                      <a:pt x="954" y="699"/>
                      <a:pt x="1415" y="630"/>
                      <a:pt x="1575" y="441"/>
                    </a:cubicBezTo>
                    <a:cubicBezTo>
                      <a:pt x="1602" y="410"/>
                      <a:pt x="1656" y="271"/>
                      <a:pt x="1728" y="55"/>
                    </a:cubicBezTo>
                    <a:lnTo>
                      <a:pt x="1687" y="41"/>
                    </a:lnTo>
                    <a:cubicBezTo>
                      <a:pt x="1555" y="104"/>
                      <a:pt x="1415" y="126"/>
                      <a:pt x="1284" y="126"/>
                    </a:cubicBezTo>
                    <a:cubicBezTo>
                      <a:pt x="972" y="126"/>
                      <a:pt x="711" y="1"/>
                      <a:pt x="711"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2993;p81">
                <a:extLst>
                  <a:ext uri="{FF2B5EF4-FFF2-40B4-BE49-F238E27FC236}">
                    <a16:creationId xmlns:a16="http://schemas.microsoft.com/office/drawing/2014/main" id="{321AA3AF-F8FB-DA40-9789-CF9F93FBAAB6}"/>
                  </a:ext>
                </a:extLst>
              </p:cNvPr>
              <p:cNvSpPr/>
              <p:nvPr/>
            </p:nvSpPr>
            <p:spPr>
              <a:xfrm>
                <a:off x="10163634" y="5324527"/>
                <a:ext cx="124882" cy="102685"/>
              </a:xfrm>
              <a:custGeom>
                <a:avLst/>
                <a:gdLst/>
                <a:ahLst/>
                <a:cxnLst/>
                <a:rect l="l" t="t" r="r" b="b"/>
                <a:pathLst>
                  <a:path w="1339" h="1101" extrusionOk="0">
                    <a:moveTo>
                      <a:pt x="1334" y="0"/>
                    </a:moveTo>
                    <a:lnTo>
                      <a:pt x="1334" y="0"/>
                    </a:lnTo>
                    <a:cubicBezTo>
                      <a:pt x="1095" y="113"/>
                      <a:pt x="349" y="167"/>
                      <a:pt x="349" y="167"/>
                    </a:cubicBezTo>
                    <a:cubicBezTo>
                      <a:pt x="349" y="167"/>
                      <a:pt x="11" y="819"/>
                      <a:pt x="2" y="1053"/>
                    </a:cubicBezTo>
                    <a:cubicBezTo>
                      <a:pt x="0" y="1086"/>
                      <a:pt x="24" y="1100"/>
                      <a:pt x="67" y="1100"/>
                    </a:cubicBezTo>
                    <a:cubicBezTo>
                      <a:pt x="326" y="1100"/>
                      <a:pt x="1282" y="560"/>
                      <a:pt x="1325" y="383"/>
                    </a:cubicBezTo>
                    <a:cubicBezTo>
                      <a:pt x="1338" y="257"/>
                      <a:pt x="1338" y="126"/>
                      <a:pt x="1334"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2994;p81">
                <a:extLst>
                  <a:ext uri="{FF2B5EF4-FFF2-40B4-BE49-F238E27FC236}">
                    <a16:creationId xmlns:a16="http://schemas.microsoft.com/office/drawing/2014/main" id="{1489ED37-1214-624C-B40B-7F1BDB27C8DB}"/>
                  </a:ext>
                </a:extLst>
              </p:cNvPr>
              <p:cNvSpPr/>
              <p:nvPr/>
            </p:nvSpPr>
            <p:spPr>
              <a:xfrm>
                <a:off x="9578116" y="4293669"/>
                <a:ext cx="303857" cy="1075718"/>
              </a:xfrm>
              <a:custGeom>
                <a:avLst/>
                <a:gdLst/>
                <a:ahLst/>
                <a:cxnLst/>
                <a:rect l="l" t="t" r="r" b="b"/>
                <a:pathLst>
                  <a:path w="3258" h="11534" extrusionOk="0">
                    <a:moveTo>
                      <a:pt x="189" y="0"/>
                    </a:moveTo>
                    <a:lnTo>
                      <a:pt x="77" y="32"/>
                    </a:lnTo>
                    <a:lnTo>
                      <a:pt x="0" y="11409"/>
                    </a:lnTo>
                    <a:cubicBezTo>
                      <a:pt x="0" y="11409"/>
                      <a:pt x="264" y="11534"/>
                      <a:pt x="575" y="11534"/>
                    </a:cubicBezTo>
                    <a:cubicBezTo>
                      <a:pt x="706" y="11534"/>
                      <a:pt x="845" y="11512"/>
                      <a:pt x="976" y="11449"/>
                    </a:cubicBezTo>
                    <a:lnTo>
                      <a:pt x="1017" y="11463"/>
                    </a:lnTo>
                    <a:cubicBezTo>
                      <a:pt x="1584" y="9681"/>
                      <a:pt x="3257" y="2483"/>
                      <a:pt x="2771" y="1566"/>
                    </a:cubicBezTo>
                    <a:lnTo>
                      <a:pt x="2848" y="877"/>
                    </a:lnTo>
                    <a:lnTo>
                      <a:pt x="2857" y="837"/>
                    </a:lnTo>
                    <a:cubicBezTo>
                      <a:pt x="1732" y="684"/>
                      <a:pt x="693" y="243"/>
                      <a:pt x="189"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2995;p81">
                <a:extLst>
                  <a:ext uri="{FF2B5EF4-FFF2-40B4-BE49-F238E27FC236}">
                    <a16:creationId xmlns:a16="http://schemas.microsoft.com/office/drawing/2014/main" id="{FBE474D5-B383-4F4F-A13E-EAC741252074}"/>
                  </a:ext>
                </a:extLst>
              </p:cNvPr>
              <p:cNvSpPr/>
              <p:nvPr/>
            </p:nvSpPr>
            <p:spPr>
              <a:xfrm>
                <a:off x="9885238" y="4335172"/>
                <a:ext cx="402812" cy="1005397"/>
              </a:xfrm>
              <a:custGeom>
                <a:avLst/>
                <a:gdLst/>
                <a:ahLst/>
                <a:cxnLst/>
                <a:rect l="l" t="t" r="r" b="b"/>
                <a:pathLst>
                  <a:path w="4319" h="10780" extrusionOk="0">
                    <a:moveTo>
                      <a:pt x="3100" y="0"/>
                    </a:moveTo>
                    <a:cubicBezTo>
                      <a:pt x="2641" y="149"/>
                      <a:pt x="1858" y="347"/>
                      <a:pt x="716" y="437"/>
                    </a:cubicBezTo>
                    <a:cubicBezTo>
                      <a:pt x="603" y="445"/>
                      <a:pt x="490" y="450"/>
                      <a:pt x="378" y="450"/>
                    </a:cubicBezTo>
                    <a:cubicBezTo>
                      <a:pt x="253" y="450"/>
                      <a:pt x="128" y="444"/>
                      <a:pt x="5" y="432"/>
                    </a:cubicBezTo>
                    <a:lnTo>
                      <a:pt x="0" y="491"/>
                    </a:lnTo>
                    <a:lnTo>
                      <a:pt x="3334" y="10779"/>
                    </a:lnTo>
                    <a:cubicBezTo>
                      <a:pt x="3334" y="10779"/>
                      <a:pt x="4080" y="10721"/>
                      <a:pt x="4319" y="10608"/>
                    </a:cubicBezTo>
                    <a:cubicBezTo>
                      <a:pt x="4296" y="9218"/>
                      <a:pt x="4004" y="4562"/>
                      <a:pt x="3802" y="2637"/>
                    </a:cubicBezTo>
                    <a:cubicBezTo>
                      <a:pt x="3689" y="1543"/>
                      <a:pt x="3194" y="824"/>
                      <a:pt x="3194" y="824"/>
                    </a:cubicBezTo>
                    <a:lnTo>
                      <a:pt x="310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2996;p81">
                <a:extLst>
                  <a:ext uri="{FF2B5EF4-FFF2-40B4-BE49-F238E27FC236}">
                    <a16:creationId xmlns:a16="http://schemas.microsoft.com/office/drawing/2014/main" id="{BA7CF96F-56FD-3D42-BB76-A5C2D092C1C8}"/>
                  </a:ext>
                </a:extLst>
              </p:cNvPr>
              <p:cNvSpPr/>
              <p:nvPr/>
            </p:nvSpPr>
            <p:spPr>
              <a:xfrm>
                <a:off x="9550790" y="3501477"/>
                <a:ext cx="704151" cy="875292"/>
              </a:xfrm>
              <a:custGeom>
                <a:avLst/>
                <a:gdLst/>
                <a:ahLst/>
                <a:cxnLst/>
                <a:rect l="l" t="t" r="r" b="b"/>
                <a:pathLst>
                  <a:path w="7550" h="9385" extrusionOk="0">
                    <a:moveTo>
                      <a:pt x="5264" y="1"/>
                    </a:moveTo>
                    <a:cubicBezTo>
                      <a:pt x="5264" y="1"/>
                      <a:pt x="4160" y="529"/>
                      <a:pt x="2785" y="529"/>
                    </a:cubicBezTo>
                    <a:cubicBezTo>
                      <a:pt x="2235" y="529"/>
                      <a:pt x="1642" y="444"/>
                      <a:pt x="1058" y="208"/>
                    </a:cubicBezTo>
                    <a:cubicBezTo>
                      <a:pt x="1058" y="208"/>
                      <a:pt x="869" y="1103"/>
                      <a:pt x="496" y="2385"/>
                    </a:cubicBezTo>
                    <a:cubicBezTo>
                      <a:pt x="226" y="3312"/>
                      <a:pt x="1" y="7423"/>
                      <a:pt x="154" y="8328"/>
                    </a:cubicBezTo>
                    <a:cubicBezTo>
                      <a:pt x="154" y="8328"/>
                      <a:pt x="275" y="8395"/>
                      <a:pt x="478" y="8494"/>
                    </a:cubicBezTo>
                    <a:cubicBezTo>
                      <a:pt x="986" y="8737"/>
                      <a:pt x="2021" y="9173"/>
                      <a:pt x="3145" y="9331"/>
                    </a:cubicBezTo>
                    <a:cubicBezTo>
                      <a:pt x="3294" y="9349"/>
                      <a:pt x="3442" y="9367"/>
                      <a:pt x="3586" y="9371"/>
                    </a:cubicBezTo>
                    <a:cubicBezTo>
                      <a:pt x="3705" y="9380"/>
                      <a:pt x="3825" y="9385"/>
                      <a:pt x="3944" y="9385"/>
                    </a:cubicBezTo>
                    <a:cubicBezTo>
                      <a:pt x="4063" y="9385"/>
                      <a:pt x="4182" y="9380"/>
                      <a:pt x="4302" y="9371"/>
                    </a:cubicBezTo>
                    <a:cubicBezTo>
                      <a:pt x="5444" y="9286"/>
                      <a:pt x="6227" y="9088"/>
                      <a:pt x="6686" y="8935"/>
                    </a:cubicBezTo>
                    <a:cubicBezTo>
                      <a:pt x="6861" y="8881"/>
                      <a:pt x="7032" y="8814"/>
                      <a:pt x="7194" y="8733"/>
                    </a:cubicBezTo>
                    <a:cubicBezTo>
                      <a:pt x="7194" y="8733"/>
                      <a:pt x="7136" y="6578"/>
                      <a:pt x="7131" y="5138"/>
                    </a:cubicBezTo>
                    <a:cubicBezTo>
                      <a:pt x="7127" y="3703"/>
                      <a:pt x="7550" y="2124"/>
                      <a:pt x="5264" y="1"/>
                    </a:cubicBezTo>
                    <a:close/>
                  </a:path>
                </a:pathLst>
              </a:custGeom>
              <a:solidFill>
                <a:srgbClr val="DFEBE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997;p81">
                <a:extLst>
                  <a:ext uri="{FF2B5EF4-FFF2-40B4-BE49-F238E27FC236}">
                    <a16:creationId xmlns:a16="http://schemas.microsoft.com/office/drawing/2014/main" id="{74AE41F9-A0A8-2646-B959-FE1B50E5B655}"/>
                  </a:ext>
                </a:extLst>
              </p:cNvPr>
              <p:cNvSpPr/>
              <p:nvPr/>
            </p:nvSpPr>
            <p:spPr>
              <a:xfrm>
                <a:off x="9711579" y="2408224"/>
                <a:ext cx="125441" cy="42995"/>
              </a:xfrm>
              <a:custGeom>
                <a:avLst/>
                <a:gdLst/>
                <a:ahLst/>
                <a:cxnLst/>
                <a:rect l="l" t="t" r="r" b="b"/>
                <a:pathLst>
                  <a:path w="1345" h="461" extrusionOk="0">
                    <a:moveTo>
                      <a:pt x="650" y="0"/>
                    </a:moveTo>
                    <a:cubicBezTo>
                      <a:pt x="626" y="0"/>
                      <a:pt x="603" y="2"/>
                      <a:pt x="580" y="4"/>
                    </a:cubicBezTo>
                    <a:cubicBezTo>
                      <a:pt x="531" y="4"/>
                      <a:pt x="486" y="13"/>
                      <a:pt x="445" y="22"/>
                    </a:cubicBezTo>
                    <a:cubicBezTo>
                      <a:pt x="400" y="31"/>
                      <a:pt x="364" y="44"/>
                      <a:pt x="324" y="58"/>
                    </a:cubicBezTo>
                    <a:cubicBezTo>
                      <a:pt x="288" y="71"/>
                      <a:pt x="256" y="89"/>
                      <a:pt x="225" y="107"/>
                    </a:cubicBezTo>
                    <a:cubicBezTo>
                      <a:pt x="175" y="134"/>
                      <a:pt x="130" y="166"/>
                      <a:pt x="90" y="202"/>
                    </a:cubicBezTo>
                    <a:lnTo>
                      <a:pt x="40" y="238"/>
                    </a:lnTo>
                    <a:cubicBezTo>
                      <a:pt x="0" y="270"/>
                      <a:pt x="32" y="331"/>
                      <a:pt x="77" y="331"/>
                    </a:cubicBezTo>
                    <a:cubicBezTo>
                      <a:pt x="83" y="331"/>
                      <a:pt x="88" y="330"/>
                      <a:pt x="94" y="328"/>
                    </a:cubicBezTo>
                    <a:lnTo>
                      <a:pt x="99" y="328"/>
                    </a:lnTo>
                    <a:lnTo>
                      <a:pt x="153" y="305"/>
                    </a:lnTo>
                    <a:cubicBezTo>
                      <a:pt x="193" y="283"/>
                      <a:pt x="238" y="265"/>
                      <a:pt x="288" y="247"/>
                    </a:cubicBezTo>
                    <a:cubicBezTo>
                      <a:pt x="315" y="238"/>
                      <a:pt x="346" y="229"/>
                      <a:pt x="378" y="220"/>
                    </a:cubicBezTo>
                    <a:lnTo>
                      <a:pt x="477" y="202"/>
                    </a:lnTo>
                    <a:cubicBezTo>
                      <a:pt x="513" y="193"/>
                      <a:pt x="549" y="193"/>
                      <a:pt x="585" y="193"/>
                    </a:cubicBezTo>
                    <a:cubicBezTo>
                      <a:pt x="597" y="191"/>
                      <a:pt x="608" y="191"/>
                      <a:pt x="619" y="191"/>
                    </a:cubicBezTo>
                    <a:cubicBezTo>
                      <a:pt x="646" y="191"/>
                      <a:pt x="672" y="194"/>
                      <a:pt x="697" y="197"/>
                    </a:cubicBezTo>
                    <a:cubicBezTo>
                      <a:pt x="733" y="202"/>
                      <a:pt x="774" y="206"/>
                      <a:pt x="810" y="215"/>
                    </a:cubicBezTo>
                    <a:cubicBezTo>
                      <a:pt x="846" y="224"/>
                      <a:pt x="877" y="238"/>
                      <a:pt x="913" y="251"/>
                    </a:cubicBezTo>
                    <a:cubicBezTo>
                      <a:pt x="976" y="274"/>
                      <a:pt x="1035" y="305"/>
                      <a:pt x="1093" y="337"/>
                    </a:cubicBezTo>
                    <a:cubicBezTo>
                      <a:pt x="1151" y="368"/>
                      <a:pt x="1205" y="409"/>
                      <a:pt x="1255" y="449"/>
                    </a:cubicBezTo>
                    <a:cubicBezTo>
                      <a:pt x="1264" y="457"/>
                      <a:pt x="1276" y="460"/>
                      <a:pt x="1288" y="460"/>
                    </a:cubicBezTo>
                    <a:cubicBezTo>
                      <a:pt x="1304" y="460"/>
                      <a:pt x="1321" y="453"/>
                      <a:pt x="1331" y="440"/>
                    </a:cubicBezTo>
                    <a:cubicBezTo>
                      <a:pt x="1345" y="427"/>
                      <a:pt x="1345" y="400"/>
                      <a:pt x="1336" y="382"/>
                    </a:cubicBezTo>
                    <a:lnTo>
                      <a:pt x="1336" y="377"/>
                    </a:lnTo>
                    <a:cubicBezTo>
                      <a:pt x="1291" y="314"/>
                      <a:pt x="1241" y="256"/>
                      <a:pt x="1183" y="211"/>
                    </a:cubicBezTo>
                    <a:cubicBezTo>
                      <a:pt x="1053" y="98"/>
                      <a:pt x="891" y="26"/>
                      <a:pt x="720" y="4"/>
                    </a:cubicBezTo>
                    <a:cubicBezTo>
                      <a:pt x="697" y="2"/>
                      <a:pt x="674" y="0"/>
                      <a:pt x="650"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998;p81">
                <a:extLst>
                  <a:ext uri="{FF2B5EF4-FFF2-40B4-BE49-F238E27FC236}">
                    <a16:creationId xmlns:a16="http://schemas.microsoft.com/office/drawing/2014/main" id="{313297F7-CBC1-F642-B99F-B1BDE8262FFE}"/>
                  </a:ext>
                </a:extLst>
              </p:cNvPr>
              <p:cNvSpPr/>
              <p:nvPr/>
            </p:nvSpPr>
            <p:spPr>
              <a:xfrm>
                <a:off x="9798688" y="2330908"/>
                <a:ext cx="298448" cy="260676"/>
              </a:xfrm>
              <a:custGeom>
                <a:avLst/>
                <a:gdLst/>
                <a:ahLst/>
                <a:cxnLst/>
                <a:rect l="l" t="t" r="r" b="b"/>
                <a:pathLst>
                  <a:path w="3200" h="2795" extrusionOk="0">
                    <a:moveTo>
                      <a:pt x="1697" y="151"/>
                    </a:moveTo>
                    <a:cubicBezTo>
                      <a:pt x="2528" y="151"/>
                      <a:pt x="3199" y="1012"/>
                      <a:pt x="2845" y="1877"/>
                    </a:cubicBezTo>
                    <a:cubicBezTo>
                      <a:pt x="2633" y="2390"/>
                      <a:pt x="2162" y="2648"/>
                      <a:pt x="1691" y="2648"/>
                    </a:cubicBezTo>
                    <a:cubicBezTo>
                      <a:pt x="1222" y="2648"/>
                      <a:pt x="752" y="2393"/>
                      <a:pt x="537" y="1881"/>
                    </a:cubicBezTo>
                    <a:cubicBezTo>
                      <a:pt x="276" y="1247"/>
                      <a:pt x="573" y="518"/>
                      <a:pt x="1207" y="252"/>
                    </a:cubicBezTo>
                    <a:cubicBezTo>
                      <a:pt x="1372" y="183"/>
                      <a:pt x="1538" y="151"/>
                      <a:pt x="1697" y="151"/>
                    </a:cubicBezTo>
                    <a:close/>
                    <a:moveTo>
                      <a:pt x="1682" y="0"/>
                    </a:moveTo>
                    <a:cubicBezTo>
                      <a:pt x="748" y="0"/>
                      <a:pt x="0" y="973"/>
                      <a:pt x="402" y="1939"/>
                    </a:cubicBezTo>
                    <a:cubicBezTo>
                      <a:pt x="629" y="2471"/>
                      <a:pt x="1147" y="2794"/>
                      <a:pt x="1692" y="2794"/>
                    </a:cubicBezTo>
                    <a:cubicBezTo>
                      <a:pt x="1871" y="2794"/>
                      <a:pt x="2053" y="2760"/>
                      <a:pt x="2228" y="2686"/>
                    </a:cubicBezTo>
                    <a:cubicBezTo>
                      <a:pt x="2750" y="2466"/>
                      <a:pt x="3088" y="1957"/>
                      <a:pt x="3083" y="1395"/>
                    </a:cubicBezTo>
                    <a:cubicBezTo>
                      <a:pt x="3083" y="828"/>
                      <a:pt x="2741" y="324"/>
                      <a:pt x="2219" y="109"/>
                    </a:cubicBezTo>
                    <a:cubicBezTo>
                      <a:pt x="2038" y="34"/>
                      <a:pt x="1857" y="0"/>
                      <a:pt x="1682"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2999;p81">
                <a:extLst>
                  <a:ext uri="{FF2B5EF4-FFF2-40B4-BE49-F238E27FC236}">
                    <a16:creationId xmlns:a16="http://schemas.microsoft.com/office/drawing/2014/main" id="{21CC37BE-CB6C-3347-AB61-6BA789CDB391}"/>
                  </a:ext>
                </a:extLst>
              </p:cNvPr>
              <p:cNvSpPr/>
              <p:nvPr/>
            </p:nvSpPr>
            <p:spPr>
              <a:xfrm>
                <a:off x="9451649" y="2314027"/>
                <a:ext cx="296489" cy="245473"/>
              </a:xfrm>
              <a:custGeom>
                <a:avLst/>
                <a:gdLst/>
                <a:ahLst/>
                <a:cxnLst/>
                <a:rect l="l" t="t" r="r" b="b"/>
                <a:pathLst>
                  <a:path w="3179" h="2632" extrusionOk="0">
                    <a:moveTo>
                      <a:pt x="1599" y="151"/>
                    </a:moveTo>
                    <a:cubicBezTo>
                      <a:pt x="2373" y="151"/>
                      <a:pt x="3002" y="956"/>
                      <a:pt x="2670" y="1761"/>
                    </a:cubicBezTo>
                    <a:cubicBezTo>
                      <a:pt x="2473" y="2242"/>
                      <a:pt x="2033" y="2484"/>
                      <a:pt x="1592" y="2484"/>
                    </a:cubicBezTo>
                    <a:cubicBezTo>
                      <a:pt x="1155" y="2484"/>
                      <a:pt x="719" y="2246"/>
                      <a:pt x="520" y="1770"/>
                    </a:cubicBezTo>
                    <a:cubicBezTo>
                      <a:pt x="272" y="1176"/>
                      <a:pt x="551" y="492"/>
                      <a:pt x="1145" y="245"/>
                    </a:cubicBezTo>
                    <a:cubicBezTo>
                      <a:pt x="1298" y="180"/>
                      <a:pt x="1451" y="151"/>
                      <a:pt x="1599" y="151"/>
                    </a:cubicBezTo>
                    <a:close/>
                    <a:moveTo>
                      <a:pt x="1587" y="0"/>
                    </a:moveTo>
                    <a:cubicBezTo>
                      <a:pt x="706" y="0"/>
                      <a:pt x="1" y="917"/>
                      <a:pt x="380" y="1824"/>
                    </a:cubicBezTo>
                    <a:cubicBezTo>
                      <a:pt x="593" y="2328"/>
                      <a:pt x="1082" y="2631"/>
                      <a:pt x="1595" y="2631"/>
                    </a:cubicBezTo>
                    <a:cubicBezTo>
                      <a:pt x="1763" y="2631"/>
                      <a:pt x="1934" y="2599"/>
                      <a:pt x="2099" y="2530"/>
                    </a:cubicBezTo>
                    <a:cubicBezTo>
                      <a:pt x="3178" y="2075"/>
                      <a:pt x="3169" y="546"/>
                      <a:pt x="2090" y="101"/>
                    </a:cubicBezTo>
                    <a:cubicBezTo>
                      <a:pt x="1920" y="32"/>
                      <a:pt x="1751" y="0"/>
                      <a:pt x="1587"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3000;p81">
                <a:extLst>
                  <a:ext uri="{FF2B5EF4-FFF2-40B4-BE49-F238E27FC236}">
                    <a16:creationId xmlns:a16="http://schemas.microsoft.com/office/drawing/2014/main" id="{30107F5A-87A4-7A4E-A662-3A7F396B9C1B}"/>
                  </a:ext>
                </a:extLst>
              </p:cNvPr>
              <p:cNvSpPr/>
              <p:nvPr/>
            </p:nvSpPr>
            <p:spPr>
              <a:xfrm>
                <a:off x="10069809" y="2446649"/>
                <a:ext cx="157711" cy="42529"/>
              </a:xfrm>
              <a:custGeom>
                <a:avLst/>
                <a:gdLst/>
                <a:ahLst/>
                <a:cxnLst/>
                <a:rect l="l" t="t" r="r" b="b"/>
                <a:pathLst>
                  <a:path w="1691" h="456" extrusionOk="0">
                    <a:moveTo>
                      <a:pt x="154" y="1"/>
                    </a:moveTo>
                    <a:cubicBezTo>
                      <a:pt x="30" y="1"/>
                      <a:pt x="1" y="187"/>
                      <a:pt x="131" y="213"/>
                    </a:cubicBezTo>
                    <a:lnTo>
                      <a:pt x="1521" y="456"/>
                    </a:lnTo>
                    <a:lnTo>
                      <a:pt x="1544" y="456"/>
                    </a:lnTo>
                    <a:cubicBezTo>
                      <a:pt x="1545" y="456"/>
                      <a:pt x="1547" y="456"/>
                      <a:pt x="1548" y="456"/>
                    </a:cubicBezTo>
                    <a:cubicBezTo>
                      <a:pt x="1675" y="456"/>
                      <a:pt x="1691" y="262"/>
                      <a:pt x="1562" y="244"/>
                    </a:cubicBezTo>
                    <a:lnTo>
                      <a:pt x="167" y="1"/>
                    </a:lnTo>
                    <a:cubicBezTo>
                      <a:pt x="163" y="1"/>
                      <a:pt x="158" y="1"/>
                      <a:pt x="154"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001;p81">
                <a:extLst>
                  <a:ext uri="{FF2B5EF4-FFF2-40B4-BE49-F238E27FC236}">
                    <a16:creationId xmlns:a16="http://schemas.microsoft.com/office/drawing/2014/main" id="{97C1BD34-189E-B64A-884A-7BE563B03846}"/>
                  </a:ext>
                </a:extLst>
              </p:cNvPr>
              <p:cNvSpPr/>
              <p:nvPr/>
            </p:nvSpPr>
            <p:spPr>
              <a:xfrm>
                <a:off x="10160836" y="1848728"/>
                <a:ext cx="96996" cy="185224"/>
              </a:xfrm>
              <a:custGeom>
                <a:avLst/>
                <a:gdLst/>
                <a:ahLst/>
                <a:cxnLst/>
                <a:rect l="l" t="t" r="r" b="b"/>
                <a:pathLst>
                  <a:path w="1040" h="1986" extrusionOk="0">
                    <a:moveTo>
                      <a:pt x="1011" y="0"/>
                    </a:moveTo>
                    <a:cubicBezTo>
                      <a:pt x="1009" y="0"/>
                      <a:pt x="1006" y="1"/>
                      <a:pt x="1004" y="2"/>
                    </a:cubicBezTo>
                    <a:cubicBezTo>
                      <a:pt x="1004" y="2"/>
                      <a:pt x="968" y="11"/>
                      <a:pt x="905" y="29"/>
                    </a:cubicBezTo>
                    <a:cubicBezTo>
                      <a:pt x="811" y="51"/>
                      <a:pt x="725" y="87"/>
                      <a:pt x="644" y="128"/>
                    </a:cubicBezTo>
                    <a:cubicBezTo>
                      <a:pt x="586" y="155"/>
                      <a:pt x="532" y="186"/>
                      <a:pt x="478" y="227"/>
                    </a:cubicBezTo>
                    <a:cubicBezTo>
                      <a:pt x="419" y="267"/>
                      <a:pt x="365" y="312"/>
                      <a:pt x="311" y="366"/>
                    </a:cubicBezTo>
                    <a:cubicBezTo>
                      <a:pt x="257" y="420"/>
                      <a:pt x="212" y="483"/>
                      <a:pt x="167" y="550"/>
                    </a:cubicBezTo>
                    <a:cubicBezTo>
                      <a:pt x="127" y="618"/>
                      <a:pt x="91" y="690"/>
                      <a:pt x="68" y="771"/>
                    </a:cubicBezTo>
                    <a:cubicBezTo>
                      <a:pt x="37" y="847"/>
                      <a:pt x="19" y="924"/>
                      <a:pt x="10" y="1005"/>
                    </a:cubicBezTo>
                    <a:cubicBezTo>
                      <a:pt x="1" y="1081"/>
                      <a:pt x="1" y="1158"/>
                      <a:pt x="5" y="1234"/>
                    </a:cubicBezTo>
                    <a:cubicBezTo>
                      <a:pt x="14" y="1369"/>
                      <a:pt x="41" y="1504"/>
                      <a:pt x="91" y="1630"/>
                    </a:cubicBezTo>
                    <a:cubicBezTo>
                      <a:pt x="131" y="1752"/>
                      <a:pt x="190" y="1869"/>
                      <a:pt x="266" y="1972"/>
                    </a:cubicBezTo>
                    <a:cubicBezTo>
                      <a:pt x="272" y="1981"/>
                      <a:pt x="282" y="1986"/>
                      <a:pt x="291" y="1986"/>
                    </a:cubicBezTo>
                    <a:cubicBezTo>
                      <a:pt x="297" y="1986"/>
                      <a:pt x="302" y="1984"/>
                      <a:pt x="307" y="1981"/>
                    </a:cubicBezTo>
                    <a:cubicBezTo>
                      <a:pt x="325" y="1977"/>
                      <a:pt x="338" y="1954"/>
                      <a:pt x="329" y="1936"/>
                    </a:cubicBezTo>
                    <a:cubicBezTo>
                      <a:pt x="293" y="1819"/>
                      <a:pt x="266" y="1702"/>
                      <a:pt x="244" y="1585"/>
                    </a:cubicBezTo>
                    <a:cubicBezTo>
                      <a:pt x="235" y="1531"/>
                      <a:pt x="226" y="1477"/>
                      <a:pt x="221" y="1414"/>
                    </a:cubicBezTo>
                    <a:cubicBezTo>
                      <a:pt x="212" y="1351"/>
                      <a:pt x="208" y="1288"/>
                      <a:pt x="208" y="1225"/>
                    </a:cubicBezTo>
                    <a:cubicBezTo>
                      <a:pt x="212" y="1162"/>
                      <a:pt x="212" y="1095"/>
                      <a:pt x="221" y="1027"/>
                    </a:cubicBezTo>
                    <a:cubicBezTo>
                      <a:pt x="230" y="964"/>
                      <a:pt x="248" y="897"/>
                      <a:pt x="266" y="834"/>
                    </a:cubicBezTo>
                    <a:cubicBezTo>
                      <a:pt x="289" y="771"/>
                      <a:pt x="311" y="708"/>
                      <a:pt x="347" y="649"/>
                    </a:cubicBezTo>
                    <a:cubicBezTo>
                      <a:pt x="379" y="595"/>
                      <a:pt x="415" y="542"/>
                      <a:pt x="455" y="488"/>
                    </a:cubicBezTo>
                    <a:cubicBezTo>
                      <a:pt x="496" y="438"/>
                      <a:pt x="545" y="398"/>
                      <a:pt x="586" y="357"/>
                    </a:cubicBezTo>
                    <a:cubicBezTo>
                      <a:pt x="626" y="317"/>
                      <a:pt x="671" y="281"/>
                      <a:pt x="716" y="249"/>
                    </a:cubicBezTo>
                    <a:cubicBezTo>
                      <a:pt x="752" y="218"/>
                      <a:pt x="793" y="186"/>
                      <a:pt x="838" y="164"/>
                    </a:cubicBezTo>
                    <a:lnTo>
                      <a:pt x="937" y="105"/>
                    </a:lnTo>
                    <a:cubicBezTo>
                      <a:pt x="991" y="74"/>
                      <a:pt x="1022" y="51"/>
                      <a:pt x="1022" y="51"/>
                    </a:cubicBezTo>
                    <a:lnTo>
                      <a:pt x="1027" y="51"/>
                    </a:lnTo>
                    <a:cubicBezTo>
                      <a:pt x="1036" y="42"/>
                      <a:pt x="1040" y="33"/>
                      <a:pt x="1036" y="20"/>
                    </a:cubicBezTo>
                    <a:cubicBezTo>
                      <a:pt x="1032" y="9"/>
                      <a:pt x="1022" y="0"/>
                      <a:pt x="1011"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002;p81">
                <a:extLst>
                  <a:ext uri="{FF2B5EF4-FFF2-40B4-BE49-F238E27FC236}">
                    <a16:creationId xmlns:a16="http://schemas.microsoft.com/office/drawing/2014/main" id="{7C1A2766-E731-FE4E-92D7-62A4C1C23C9E}"/>
                  </a:ext>
                </a:extLst>
              </p:cNvPr>
              <p:cNvSpPr/>
              <p:nvPr/>
            </p:nvSpPr>
            <p:spPr>
              <a:xfrm>
                <a:off x="10259883" y="1911681"/>
                <a:ext cx="121338" cy="158737"/>
              </a:xfrm>
              <a:custGeom>
                <a:avLst/>
                <a:gdLst/>
                <a:ahLst/>
                <a:cxnLst/>
                <a:rect l="l" t="t" r="r" b="b"/>
                <a:pathLst>
                  <a:path w="1301" h="1702" extrusionOk="0">
                    <a:moveTo>
                      <a:pt x="1090" y="0"/>
                    </a:moveTo>
                    <a:cubicBezTo>
                      <a:pt x="1087" y="0"/>
                      <a:pt x="1083" y="1"/>
                      <a:pt x="1080" y="1"/>
                    </a:cubicBezTo>
                    <a:cubicBezTo>
                      <a:pt x="1062" y="6"/>
                      <a:pt x="1053" y="28"/>
                      <a:pt x="1058" y="46"/>
                    </a:cubicBezTo>
                    <a:cubicBezTo>
                      <a:pt x="1058" y="46"/>
                      <a:pt x="1067" y="82"/>
                      <a:pt x="1076" y="141"/>
                    </a:cubicBezTo>
                    <a:cubicBezTo>
                      <a:pt x="1094" y="222"/>
                      <a:pt x="1103" y="307"/>
                      <a:pt x="1107" y="393"/>
                    </a:cubicBezTo>
                    <a:cubicBezTo>
                      <a:pt x="1112" y="447"/>
                      <a:pt x="1112" y="501"/>
                      <a:pt x="1107" y="555"/>
                    </a:cubicBezTo>
                    <a:cubicBezTo>
                      <a:pt x="1107" y="618"/>
                      <a:pt x="1098" y="676"/>
                      <a:pt x="1089" y="735"/>
                    </a:cubicBezTo>
                    <a:cubicBezTo>
                      <a:pt x="1076" y="798"/>
                      <a:pt x="1058" y="856"/>
                      <a:pt x="1035" y="915"/>
                    </a:cubicBezTo>
                    <a:cubicBezTo>
                      <a:pt x="1008" y="973"/>
                      <a:pt x="981" y="1027"/>
                      <a:pt x="945" y="1081"/>
                    </a:cubicBezTo>
                    <a:cubicBezTo>
                      <a:pt x="905" y="1135"/>
                      <a:pt x="864" y="1185"/>
                      <a:pt x="819" y="1230"/>
                    </a:cubicBezTo>
                    <a:cubicBezTo>
                      <a:pt x="770" y="1270"/>
                      <a:pt x="720" y="1311"/>
                      <a:pt x="671" y="1347"/>
                    </a:cubicBezTo>
                    <a:cubicBezTo>
                      <a:pt x="617" y="1378"/>
                      <a:pt x="563" y="1419"/>
                      <a:pt x="513" y="1446"/>
                    </a:cubicBezTo>
                    <a:lnTo>
                      <a:pt x="360" y="1517"/>
                    </a:lnTo>
                    <a:cubicBezTo>
                      <a:pt x="284" y="1553"/>
                      <a:pt x="203" y="1585"/>
                      <a:pt x="122" y="1612"/>
                    </a:cubicBezTo>
                    <a:cubicBezTo>
                      <a:pt x="63" y="1634"/>
                      <a:pt x="27" y="1648"/>
                      <a:pt x="27" y="1648"/>
                    </a:cubicBezTo>
                    <a:cubicBezTo>
                      <a:pt x="1" y="1661"/>
                      <a:pt x="10" y="1702"/>
                      <a:pt x="41" y="1702"/>
                    </a:cubicBezTo>
                    <a:cubicBezTo>
                      <a:pt x="41" y="1702"/>
                      <a:pt x="77" y="1697"/>
                      <a:pt x="140" y="1693"/>
                    </a:cubicBezTo>
                    <a:cubicBezTo>
                      <a:pt x="234" y="1684"/>
                      <a:pt x="320" y="1670"/>
                      <a:pt x="410" y="1648"/>
                    </a:cubicBezTo>
                    <a:lnTo>
                      <a:pt x="585" y="1598"/>
                    </a:lnTo>
                    <a:cubicBezTo>
                      <a:pt x="648" y="1571"/>
                      <a:pt x="707" y="1544"/>
                      <a:pt x="774" y="1508"/>
                    </a:cubicBezTo>
                    <a:cubicBezTo>
                      <a:pt x="837" y="1473"/>
                      <a:pt x="900" y="1428"/>
                      <a:pt x="959" y="1378"/>
                    </a:cubicBezTo>
                    <a:cubicBezTo>
                      <a:pt x="1017" y="1324"/>
                      <a:pt x="1071" y="1266"/>
                      <a:pt x="1121" y="1203"/>
                    </a:cubicBezTo>
                    <a:cubicBezTo>
                      <a:pt x="1211" y="1072"/>
                      <a:pt x="1269" y="924"/>
                      <a:pt x="1292" y="766"/>
                    </a:cubicBezTo>
                    <a:cubicBezTo>
                      <a:pt x="1301" y="694"/>
                      <a:pt x="1301" y="622"/>
                      <a:pt x="1296" y="555"/>
                    </a:cubicBezTo>
                    <a:cubicBezTo>
                      <a:pt x="1292" y="492"/>
                      <a:pt x="1283" y="429"/>
                      <a:pt x="1265" y="366"/>
                    </a:cubicBezTo>
                    <a:cubicBezTo>
                      <a:pt x="1238" y="244"/>
                      <a:pt x="1193" y="123"/>
                      <a:pt x="1125" y="19"/>
                    </a:cubicBezTo>
                    <a:cubicBezTo>
                      <a:pt x="1118" y="8"/>
                      <a:pt x="1104" y="0"/>
                      <a:pt x="109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003;p81">
                <a:extLst>
                  <a:ext uri="{FF2B5EF4-FFF2-40B4-BE49-F238E27FC236}">
                    <a16:creationId xmlns:a16="http://schemas.microsoft.com/office/drawing/2014/main" id="{DE1B4189-82E1-1E4B-9228-06E5231EB978}"/>
                  </a:ext>
                </a:extLst>
              </p:cNvPr>
              <p:cNvSpPr/>
              <p:nvPr/>
            </p:nvSpPr>
            <p:spPr>
              <a:xfrm>
                <a:off x="10215862" y="1887433"/>
                <a:ext cx="102032" cy="162841"/>
              </a:xfrm>
              <a:custGeom>
                <a:avLst/>
                <a:gdLst/>
                <a:ahLst/>
                <a:cxnLst/>
                <a:rect l="l" t="t" r="r" b="b"/>
                <a:pathLst>
                  <a:path w="1094" h="1746" extrusionOk="0">
                    <a:moveTo>
                      <a:pt x="1053" y="1"/>
                    </a:moveTo>
                    <a:cubicBezTo>
                      <a:pt x="936" y="10"/>
                      <a:pt x="819" y="41"/>
                      <a:pt x="715" y="95"/>
                    </a:cubicBezTo>
                    <a:cubicBezTo>
                      <a:pt x="661" y="118"/>
                      <a:pt x="612" y="149"/>
                      <a:pt x="567" y="180"/>
                    </a:cubicBezTo>
                    <a:cubicBezTo>
                      <a:pt x="513" y="216"/>
                      <a:pt x="464" y="257"/>
                      <a:pt x="419" y="302"/>
                    </a:cubicBezTo>
                    <a:cubicBezTo>
                      <a:pt x="315" y="401"/>
                      <a:pt x="234" y="513"/>
                      <a:pt x="171" y="639"/>
                    </a:cubicBezTo>
                    <a:cubicBezTo>
                      <a:pt x="140" y="702"/>
                      <a:pt x="113" y="765"/>
                      <a:pt x="90" y="833"/>
                    </a:cubicBezTo>
                    <a:cubicBezTo>
                      <a:pt x="68" y="896"/>
                      <a:pt x="50" y="963"/>
                      <a:pt x="36" y="1031"/>
                    </a:cubicBezTo>
                    <a:cubicBezTo>
                      <a:pt x="14" y="1143"/>
                      <a:pt x="0" y="1265"/>
                      <a:pt x="5" y="1382"/>
                    </a:cubicBezTo>
                    <a:cubicBezTo>
                      <a:pt x="5" y="1463"/>
                      <a:pt x="9" y="1544"/>
                      <a:pt x="23" y="1625"/>
                    </a:cubicBezTo>
                    <a:cubicBezTo>
                      <a:pt x="27" y="1688"/>
                      <a:pt x="36" y="1719"/>
                      <a:pt x="36" y="1719"/>
                    </a:cubicBezTo>
                    <a:cubicBezTo>
                      <a:pt x="36" y="1737"/>
                      <a:pt x="50" y="1746"/>
                      <a:pt x="63" y="1746"/>
                    </a:cubicBezTo>
                    <a:cubicBezTo>
                      <a:pt x="77" y="1746"/>
                      <a:pt x="90" y="1737"/>
                      <a:pt x="90" y="1719"/>
                    </a:cubicBezTo>
                    <a:cubicBezTo>
                      <a:pt x="90" y="1719"/>
                      <a:pt x="95" y="1688"/>
                      <a:pt x="108" y="1629"/>
                    </a:cubicBezTo>
                    <a:cubicBezTo>
                      <a:pt x="117" y="1571"/>
                      <a:pt x="122" y="1490"/>
                      <a:pt x="149" y="1395"/>
                    </a:cubicBezTo>
                    <a:lnTo>
                      <a:pt x="180" y="1242"/>
                    </a:lnTo>
                    <a:cubicBezTo>
                      <a:pt x="194" y="1188"/>
                      <a:pt x="207" y="1134"/>
                      <a:pt x="225" y="1076"/>
                    </a:cubicBezTo>
                    <a:cubicBezTo>
                      <a:pt x="243" y="1022"/>
                      <a:pt x="261" y="963"/>
                      <a:pt x="284" y="909"/>
                    </a:cubicBezTo>
                    <a:cubicBezTo>
                      <a:pt x="306" y="851"/>
                      <a:pt x="333" y="797"/>
                      <a:pt x="360" y="738"/>
                    </a:cubicBezTo>
                    <a:cubicBezTo>
                      <a:pt x="392" y="684"/>
                      <a:pt x="419" y="630"/>
                      <a:pt x="455" y="585"/>
                    </a:cubicBezTo>
                    <a:cubicBezTo>
                      <a:pt x="495" y="540"/>
                      <a:pt x="522" y="486"/>
                      <a:pt x="567" y="446"/>
                    </a:cubicBezTo>
                    <a:cubicBezTo>
                      <a:pt x="634" y="365"/>
                      <a:pt x="711" y="297"/>
                      <a:pt x="796" y="234"/>
                    </a:cubicBezTo>
                    <a:cubicBezTo>
                      <a:pt x="882" y="171"/>
                      <a:pt x="972" y="118"/>
                      <a:pt x="1071" y="77"/>
                    </a:cubicBezTo>
                    <a:cubicBezTo>
                      <a:pt x="1084" y="68"/>
                      <a:pt x="1093" y="55"/>
                      <a:pt x="1089" y="37"/>
                    </a:cubicBezTo>
                    <a:cubicBezTo>
                      <a:pt x="1089" y="19"/>
                      <a:pt x="1071" y="1"/>
                      <a:pt x="1053"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3004;p81">
                <a:extLst>
                  <a:ext uri="{FF2B5EF4-FFF2-40B4-BE49-F238E27FC236}">
                    <a16:creationId xmlns:a16="http://schemas.microsoft.com/office/drawing/2014/main" id="{9F350241-0BCE-7842-BBFB-7077E228B16C}"/>
                  </a:ext>
                </a:extLst>
              </p:cNvPr>
              <p:cNvSpPr/>
              <p:nvPr/>
            </p:nvSpPr>
            <p:spPr>
              <a:xfrm>
                <a:off x="10146287" y="2459520"/>
                <a:ext cx="225701" cy="253308"/>
              </a:xfrm>
              <a:custGeom>
                <a:avLst/>
                <a:gdLst/>
                <a:ahLst/>
                <a:cxnLst/>
                <a:rect l="l" t="t" r="r" b="b"/>
                <a:pathLst>
                  <a:path w="2420" h="2716" extrusionOk="0">
                    <a:moveTo>
                      <a:pt x="1369" y="0"/>
                    </a:moveTo>
                    <a:cubicBezTo>
                      <a:pt x="1247" y="0"/>
                      <a:pt x="1127" y="22"/>
                      <a:pt x="1012" y="66"/>
                    </a:cubicBezTo>
                    <a:cubicBezTo>
                      <a:pt x="886" y="111"/>
                      <a:pt x="769" y="183"/>
                      <a:pt x="665" y="268"/>
                    </a:cubicBezTo>
                    <a:cubicBezTo>
                      <a:pt x="620" y="300"/>
                      <a:pt x="580" y="340"/>
                      <a:pt x="544" y="381"/>
                    </a:cubicBezTo>
                    <a:cubicBezTo>
                      <a:pt x="508" y="412"/>
                      <a:pt x="476" y="448"/>
                      <a:pt x="449" y="489"/>
                    </a:cubicBezTo>
                    <a:cubicBezTo>
                      <a:pt x="395" y="556"/>
                      <a:pt x="350" y="605"/>
                      <a:pt x="328" y="641"/>
                    </a:cubicBezTo>
                    <a:cubicBezTo>
                      <a:pt x="305" y="677"/>
                      <a:pt x="292" y="700"/>
                      <a:pt x="292" y="700"/>
                    </a:cubicBezTo>
                    <a:cubicBezTo>
                      <a:pt x="278" y="718"/>
                      <a:pt x="287" y="749"/>
                      <a:pt x="310" y="758"/>
                    </a:cubicBezTo>
                    <a:cubicBezTo>
                      <a:pt x="317" y="764"/>
                      <a:pt x="325" y="766"/>
                      <a:pt x="334" y="766"/>
                    </a:cubicBezTo>
                    <a:cubicBezTo>
                      <a:pt x="346" y="766"/>
                      <a:pt x="358" y="760"/>
                      <a:pt x="364" y="749"/>
                    </a:cubicBezTo>
                    <a:cubicBezTo>
                      <a:pt x="364" y="749"/>
                      <a:pt x="382" y="731"/>
                      <a:pt x="404" y="691"/>
                    </a:cubicBezTo>
                    <a:cubicBezTo>
                      <a:pt x="427" y="655"/>
                      <a:pt x="472" y="614"/>
                      <a:pt x="526" y="551"/>
                    </a:cubicBezTo>
                    <a:cubicBezTo>
                      <a:pt x="553" y="520"/>
                      <a:pt x="580" y="489"/>
                      <a:pt x="616" y="457"/>
                    </a:cubicBezTo>
                    <a:cubicBezTo>
                      <a:pt x="652" y="421"/>
                      <a:pt x="692" y="390"/>
                      <a:pt x="737" y="358"/>
                    </a:cubicBezTo>
                    <a:cubicBezTo>
                      <a:pt x="832" y="286"/>
                      <a:pt x="940" y="232"/>
                      <a:pt x="1057" y="192"/>
                    </a:cubicBezTo>
                    <a:cubicBezTo>
                      <a:pt x="1149" y="161"/>
                      <a:pt x="1243" y="147"/>
                      <a:pt x="1340" y="147"/>
                    </a:cubicBezTo>
                    <a:cubicBezTo>
                      <a:pt x="1384" y="147"/>
                      <a:pt x="1429" y="150"/>
                      <a:pt x="1475" y="156"/>
                    </a:cubicBezTo>
                    <a:lnTo>
                      <a:pt x="1587" y="174"/>
                    </a:lnTo>
                    <a:cubicBezTo>
                      <a:pt x="1623" y="183"/>
                      <a:pt x="1664" y="201"/>
                      <a:pt x="1700" y="214"/>
                    </a:cubicBezTo>
                    <a:cubicBezTo>
                      <a:pt x="1731" y="228"/>
                      <a:pt x="1772" y="237"/>
                      <a:pt x="1808" y="250"/>
                    </a:cubicBezTo>
                    <a:cubicBezTo>
                      <a:pt x="1839" y="268"/>
                      <a:pt x="1893" y="295"/>
                      <a:pt x="1911" y="309"/>
                    </a:cubicBezTo>
                    <a:lnTo>
                      <a:pt x="2015" y="390"/>
                    </a:lnTo>
                    <a:cubicBezTo>
                      <a:pt x="2042" y="417"/>
                      <a:pt x="2069" y="448"/>
                      <a:pt x="2091" y="480"/>
                    </a:cubicBezTo>
                    <a:cubicBezTo>
                      <a:pt x="2118" y="511"/>
                      <a:pt x="2136" y="547"/>
                      <a:pt x="2154" y="583"/>
                    </a:cubicBezTo>
                    <a:cubicBezTo>
                      <a:pt x="2177" y="619"/>
                      <a:pt x="2190" y="655"/>
                      <a:pt x="2199" y="695"/>
                    </a:cubicBezTo>
                    <a:cubicBezTo>
                      <a:pt x="2253" y="866"/>
                      <a:pt x="2258" y="1042"/>
                      <a:pt x="2222" y="1213"/>
                    </a:cubicBezTo>
                    <a:cubicBezTo>
                      <a:pt x="2190" y="1388"/>
                      <a:pt x="2132" y="1559"/>
                      <a:pt x="2042" y="1712"/>
                    </a:cubicBezTo>
                    <a:cubicBezTo>
                      <a:pt x="1961" y="1865"/>
                      <a:pt x="1857" y="2009"/>
                      <a:pt x="1736" y="2130"/>
                    </a:cubicBezTo>
                    <a:cubicBezTo>
                      <a:pt x="1623" y="2247"/>
                      <a:pt x="1493" y="2346"/>
                      <a:pt x="1353" y="2427"/>
                    </a:cubicBezTo>
                    <a:lnTo>
                      <a:pt x="1250" y="2481"/>
                    </a:lnTo>
                    <a:cubicBezTo>
                      <a:pt x="1237" y="2486"/>
                      <a:pt x="1214" y="2499"/>
                      <a:pt x="1205" y="2499"/>
                    </a:cubicBezTo>
                    <a:lnTo>
                      <a:pt x="1151" y="2517"/>
                    </a:lnTo>
                    <a:cubicBezTo>
                      <a:pt x="1084" y="2540"/>
                      <a:pt x="1012" y="2562"/>
                      <a:pt x="944" y="2576"/>
                    </a:cubicBezTo>
                    <a:cubicBezTo>
                      <a:pt x="877" y="2580"/>
                      <a:pt x="818" y="2589"/>
                      <a:pt x="755" y="2594"/>
                    </a:cubicBezTo>
                    <a:lnTo>
                      <a:pt x="584" y="2589"/>
                    </a:lnTo>
                    <a:cubicBezTo>
                      <a:pt x="490" y="2576"/>
                      <a:pt x="395" y="2553"/>
                      <a:pt x="305" y="2522"/>
                    </a:cubicBezTo>
                    <a:cubicBezTo>
                      <a:pt x="247" y="2499"/>
                      <a:pt x="193" y="2477"/>
                      <a:pt x="139" y="2450"/>
                    </a:cubicBezTo>
                    <a:cubicBezTo>
                      <a:pt x="121" y="2441"/>
                      <a:pt x="98" y="2427"/>
                      <a:pt x="80" y="2418"/>
                    </a:cubicBezTo>
                    <a:cubicBezTo>
                      <a:pt x="73" y="2414"/>
                      <a:pt x="65" y="2412"/>
                      <a:pt x="58" y="2412"/>
                    </a:cubicBezTo>
                    <a:cubicBezTo>
                      <a:pt x="24" y="2412"/>
                      <a:pt x="1" y="2460"/>
                      <a:pt x="31" y="2486"/>
                    </a:cubicBezTo>
                    <a:cubicBezTo>
                      <a:pt x="107" y="2535"/>
                      <a:pt x="188" y="2580"/>
                      <a:pt x="269" y="2612"/>
                    </a:cubicBezTo>
                    <a:cubicBezTo>
                      <a:pt x="364" y="2648"/>
                      <a:pt x="463" y="2679"/>
                      <a:pt x="566" y="2697"/>
                    </a:cubicBezTo>
                    <a:lnTo>
                      <a:pt x="755" y="2715"/>
                    </a:lnTo>
                    <a:cubicBezTo>
                      <a:pt x="823" y="2715"/>
                      <a:pt x="895" y="2702"/>
                      <a:pt x="971" y="2697"/>
                    </a:cubicBezTo>
                    <a:cubicBezTo>
                      <a:pt x="1043" y="2684"/>
                      <a:pt x="1115" y="2666"/>
                      <a:pt x="1187" y="2643"/>
                    </a:cubicBezTo>
                    <a:lnTo>
                      <a:pt x="1245" y="2625"/>
                    </a:lnTo>
                    <a:cubicBezTo>
                      <a:pt x="1263" y="2616"/>
                      <a:pt x="1286" y="2607"/>
                      <a:pt x="1304" y="2598"/>
                    </a:cubicBezTo>
                    <a:lnTo>
                      <a:pt x="1416" y="2549"/>
                    </a:lnTo>
                    <a:cubicBezTo>
                      <a:pt x="1574" y="2463"/>
                      <a:pt x="1718" y="2360"/>
                      <a:pt x="1839" y="2234"/>
                    </a:cubicBezTo>
                    <a:cubicBezTo>
                      <a:pt x="1974" y="2099"/>
                      <a:pt x="2087" y="1946"/>
                      <a:pt x="2177" y="1784"/>
                    </a:cubicBezTo>
                    <a:cubicBezTo>
                      <a:pt x="2271" y="1613"/>
                      <a:pt x="2339" y="1429"/>
                      <a:pt x="2379" y="1235"/>
                    </a:cubicBezTo>
                    <a:cubicBezTo>
                      <a:pt x="2420" y="1037"/>
                      <a:pt x="2406" y="835"/>
                      <a:pt x="2348" y="646"/>
                    </a:cubicBezTo>
                    <a:cubicBezTo>
                      <a:pt x="2334" y="596"/>
                      <a:pt x="2316" y="547"/>
                      <a:pt x="2289" y="506"/>
                    </a:cubicBezTo>
                    <a:cubicBezTo>
                      <a:pt x="2267" y="462"/>
                      <a:pt x="2240" y="417"/>
                      <a:pt x="2208" y="376"/>
                    </a:cubicBezTo>
                    <a:cubicBezTo>
                      <a:pt x="2177" y="336"/>
                      <a:pt x="2145" y="300"/>
                      <a:pt x="2105" y="264"/>
                    </a:cubicBezTo>
                    <a:lnTo>
                      <a:pt x="2001" y="183"/>
                    </a:lnTo>
                    <a:cubicBezTo>
                      <a:pt x="1961" y="160"/>
                      <a:pt x="1920" y="133"/>
                      <a:pt x="1880" y="115"/>
                    </a:cubicBezTo>
                    <a:cubicBezTo>
                      <a:pt x="1835" y="97"/>
                      <a:pt x="1790" y="79"/>
                      <a:pt x="1745" y="66"/>
                    </a:cubicBezTo>
                    <a:cubicBezTo>
                      <a:pt x="1700" y="52"/>
                      <a:pt x="1659" y="39"/>
                      <a:pt x="1619" y="25"/>
                    </a:cubicBezTo>
                    <a:lnTo>
                      <a:pt x="1488" y="7"/>
                    </a:lnTo>
                    <a:cubicBezTo>
                      <a:pt x="1449" y="3"/>
                      <a:pt x="1409" y="0"/>
                      <a:pt x="1369"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3005;p81">
                <a:extLst>
                  <a:ext uri="{FF2B5EF4-FFF2-40B4-BE49-F238E27FC236}">
                    <a16:creationId xmlns:a16="http://schemas.microsoft.com/office/drawing/2014/main" id="{81AEE6C2-44E7-B84F-B244-8B5F294CE969}"/>
                  </a:ext>
                </a:extLst>
              </p:cNvPr>
              <p:cNvSpPr/>
              <p:nvPr/>
            </p:nvSpPr>
            <p:spPr>
              <a:xfrm>
                <a:off x="9572241" y="1932480"/>
                <a:ext cx="558471" cy="232510"/>
              </a:xfrm>
              <a:custGeom>
                <a:avLst/>
                <a:gdLst/>
                <a:ahLst/>
                <a:cxnLst/>
                <a:rect l="l" t="t" r="r" b="b"/>
                <a:pathLst>
                  <a:path w="5988" h="2493" extrusionOk="0">
                    <a:moveTo>
                      <a:pt x="3338" y="0"/>
                    </a:moveTo>
                    <a:cubicBezTo>
                      <a:pt x="3087" y="0"/>
                      <a:pt x="2836" y="25"/>
                      <a:pt x="2591" y="75"/>
                    </a:cubicBezTo>
                    <a:cubicBezTo>
                      <a:pt x="2362" y="120"/>
                      <a:pt x="2142" y="188"/>
                      <a:pt x="1930" y="278"/>
                    </a:cubicBezTo>
                    <a:cubicBezTo>
                      <a:pt x="1728" y="368"/>
                      <a:pt x="1534" y="485"/>
                      <a:pt x="1354" y="615"/>
                    </a:cubicBezTo>
                    <a:cubicBezTo>
                      <a:pt x="1044" y="854"/>
                      <a:pt x="770" y="1142"/>
                      <a:pt x="545" y="1461"/>
                    </a:cubicBezTo>
                    <a:cubicBezTo>
                      <a:pt x="383" y="1681"/>
                      <a:pt x="243" y="1920"/>
                      <a:pt x="126" y="2167"/>
                    </a:cubicBezTo>
                    <a:cubicBezTo>
                      <a:pt x="81" y="2262"/>
                      <a:pt x="41" y="2356"/>
                      <a:pt x="5" y="2455"/>
                    </a:cubicBezTo>
                    <a:cubicBezTo>
                      <a:pt x="0" y="2469"/>
                      <a:pt x="5" y="2482"/>
                      <a:pt x="18" y="2491"/>
                    </a:cubicBezTo>
                    <a:cubicBezTo>
                      <a:pt x="22" y="2492"/>
                      <a:pt x="25" y="2493"/>
                      <a:pt x="29" y="2493"/>
                    </a:cubicBezTo>
                    <a:cubicBezTo>
                      <a:pt x="40" y="2493"/>
                      <a:pt x="51" y="2488"/>
                      <a:pt x="54" y="2478"/>
                    </a:cubicBezTo>
                    <a:cubicBezTo>
                      <a:pt x="54" y="2478"/>
                      <a:pt x="99" y="2374"/>
                      <a:pt x="198" y="2208"/>
                    </a:cubicBezTo>
                    <a:cubicBezTo>
                      <a:pt x="333" y="1974"/>
                      <a:pt x="486" y="1753"/>
                      <a:pt x="653" y="1546"/>
                    </a:cubicBezTo>
                    <a:cubicBezTo>
                      <a:pt x="887" y="1250"/>
                      <a:pt x="1161" y="989"/>
                      <a:pt x="1467" y="768"/>
                    </a:cubicBezTo>
                    <a:cubicBezTo>
                      <a:pt x="1633" y="647"/>
                      <a:pt x="1818" y="543"/>
                      <a:pt x="2011" y="462"/>
                    </a:cubicBezTo>
                    <a:cubicBezTo>
                      <a:pt x="2209" y="381"/>
                      <a:pt x="2416" y="318"/>
                      <a:pt x="2632" y="282"/>
                    </a:cubicBezTo>
                    <a:cubicBezTo>
                      <a:pt x="2880" y="232"/>
                      <a:pt x="3134" y="206"/>
                      <a:pt x="3387" y="206"/>
                    </a:cubicBezTo>
                    <a:cubicBezTo>
                      <a:pt x="3560" y="206"/>
                      <a:pt x="3733" y="218"/>
                      <a:pt x="3905" y="242"/>
                    </a:cubicBezTo>
                    <a:cubicBezTo>
                      <a:pt x="4278" y="296"/>
                      <a:pt x="4638" y="399"/>
                      <a:pt x="4980" y="552"/>
                    </a:cubicBezTo>
                    <a:cubicBezTo>
                      <a:pt x="5228" y="660"/>
                      <a:pt x="5462" y="791"/>
                      <a:pt x="5678" y="944"/>
                    </a:cubicBezTo>
                    <a:cubicBezTo>
                      <a:pt x="5763" y="1002"/>
                      <a:pt x="5844" y="1065"/>
                      <a:pt x="5920" y="1128"/>
                    </a:cubicBezTo>
                    <a:cubicBezTo>
                      <a:pt x="5926" y="1134"/>
                      <a:pt x="5934" y="1136"/>
                      <a:pt x="5942" y="1136"/>
                    </a:cubicBezTo>
                    <a:cubicBezTo>
                      <a:pt x="5953" y="1136"/>
                      <a:pt x="5965" y="1131"/>
                      <a:pt x="5970" y="1124"/>
                    </a:cubicBezTo>
                    <a:cubicBezTo>
                      <a:pt x="5988" y="1110"/>
                      <a:pt x="5988" y="1088"/>
                      <a:pt x="5970" y="1074"/>
                    </a:cubicBezTo>
                    <a:cubicBezTo>
                      <a:pt x="5902" y="998"/>
                      <a:pt x="5821" y="926"/>
                      <a:pt x="5741" y="863"/>
                    </a:cubicBezTo>
                    <a:cubicBezTo>
                      <a:pt x="5529" y="687"/>
                      <a:pt x="5295" y="534"/>
                      <a:pt x="5052" y="413"/>
                    </a:cubicBezTo>
                    <a:cubicBezTo>
                      <a:pt x="4701" y="233"/>
                      <a:pt x="4323" y="107"/>
                      <a:pt x="3937" y="48"/>
                    </a:cubicBezTo>
                    <a:cubicBezTo>
                      <a:pt x="3739" y="16"/>
                      <a:pt x="3538" y="0"/>
                      <a:pt x="333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3006;p81">
                <a:extLst>
                  <a:ext uri="{FF2B5EF4-FFF2-40B4-BE49-F238E27FC236}">
                    <a16:creationId xmlns:a16="http://schemas.microsoft.com/office/drawing/2014/main" id="{F09B53D6-B76B-614E-BA67-379A7BE72802}"/>
                  </a:ext>
                </a:extLst>
              </p:cNvPr>
              <p:cNvSpPr/>
              <p:nvPr/>
            </p:nvSpPr>
            <p:spPr>
              <a:xfrm>
                <a:off x="9639764" y="2023973"/>
                <a:ext cx="429019" cy="153980"/>
              </a:xfrm>
              <a:custGeom>
                <a:avLst/>
                <a:gdLst/>
                <a:ahLst/>
                <a:cxnLst/>
                <a:rect l="l" t="t" r="r" b="b"/>
                <a:pathLst>
                  <a:path w="4600" h="1651" extrusionOk="0">
                    <a:moveTo>
                      <a:pt x="3244" y="0"/>
                    </a:moveTo>
                    <a:cubicBezTo>
                      <a:pt x="3157" y="0"/>
                      <a:pt x="3069" y="5"/>
                      <a:pt x="2979" y="8"/>
                    </a:cubicBezTo>
                    <a:cubicBezTo>
                      <a:pt x="2826" y="17"/>
                      <a:pt x="2673" y="35"/>
                      <a:pt x="2520" y="62"/>
                    </a:cubicBezTo>
                    <a:lnTo>
                      <a:pt x="2286" y="107"/>
                    </a:lnTo>
                    <a:cubicBezTo>
                      <a:pt x="2209" y="125"/>
                      <a:pt x="2133" y="147"/>
                      <a:pt x="2056" y="170"/>
                    </a:cubicBezTo>
                    <a:cubicBezTo>
                      <a:pt x="1903" y="215"/>
                      <a:pt x="1751" y="269"/>
                      <a:pt x="1607" y="336"/>
                    </a:cubicBezTo>
                    <a:cubicBezTo>
                      <a:pt x="1463" y="394"/>
                      <a:pt x="1328" y="462"/>
                      <a:pt x="1193" y="543"/>
                    </a:cubicBezTo>
                    <a:cubicBezTo>
                      <a:pt x="1058" y="606"/>
                      <a:pt x="945" y="705"/>
                      <a:pt x="833" y="781"/>
                    </a:cubicBezTo>
                    <a:cubicBezTo>
                      <a:pt x="729" y="853"/>
                      <a:pt x="630" y="934"/>
                      <a:pt x="536" y="1024"/>
                    </a:cubicBezTo>
                    <a:cubicBezTo>
                      <a:pt x="455" y="1092"/>
                      <a:pt x="378" y="1168"/>
                      <a:pt x="306" y="1249"/>
                    </a:cubicBezTo>
                    <a:lnTo>
                      <a:pt x="149" y="1438"/>
                    </a:lnTo>
                    <a:lnTo>
                      <a:pt x="10" y="1605"/>
                    </a:lnTo>
                    <a:cubicBezTo>
                      <a:pt x="1" y="1618"/>
                      <a:pt x="1" y="1632"/>
                      <a:pt x="10" y="1641"/>
                    </a:cubicBezTo>
                    <a:cubicBezTo>
                      <a:pt x="14" y="1647"/>
                      <a:pt x="21" y="1651"/>
                      <a:pt x="28" y="1651"/>
                    </a:cubicBezTo>
                    <a:cubicBezTo>
                      <a:pt x="34" y="1651"/>
                      <a:pt x="41" y="1647"/>
                      <a:pt x="46" y="1641"/>
                    </a:cubicBezTo>
                    <a:lnTo>
                      <a:pt x="208" y="1497"/>
                    </a:lnTo>
                    <a:lnTo>
                      <a:pt x="383" y="1330"/>
                    </a:lnTo>
                    <a:cubicBezTo>
                      <a:pt x="450" y="1263"/>
                      <a:pt x="540" y="1209"/>
                      <a:pt x="630" y="1132"/>
                    </a:cubicBezTo>
                    <a:cubicBezTo>
                      <a:pt x="725" y="1051"/>
                      <a:pt x="824" y="979"/>
                      <a:pt x="932" y="916"/>
                    </a:cubicBezTo>
                    <a:cubicBezTo>
                      <a:pt x="1044" y="853"/>
                      <a:pt x="1157" y="768"/>
                      <a:pt x="1287" y="709"/>
                    </a:cubicBezTo>
                    <a:cubicBezTo>
                      <a:pt x="1418" y="646"/>
                      <a:pt x="1544" y="565"/>
                      <a:pt x="1688" y="520"/>
                    </a:cubicBezTo>
                    <a:cubicBezTo>
                      <a:pt x="1827" y="462"/>
                      <a:pt x="1971" y="412"/>
                      <a:pt x="2115" y="376"/>
                    </a:cubicBezTo>
                    <a:lnTo>
                      <a:pt x="2335" y="313"/>
                    </a:lnTo>
                    <a:lnTo>
                      <a:pt x="2560" y="273"/>
                    </a:lnTo>
                    <a:cubicBezTo>
                      <a:pt x="2704" y="237"/>
                      <a:pt x="2853" y="233"/>
                      <a:pt x="2997" y="210"/>
                    </a:cubicBezTo>
                    <a:cubicBezTo>
                      <a:pt x="3136" y="201"/>
                      <a:pt x="3276" y="192"/>
                      <a:pt x="3406" y="188"/>
                    </a:cubicBezTo>
                    <a:cubicBezTo>
                      <a:pt x="3541" y="188"/>
                      <a:pt x="3667" y="188"/>
                      <a:pt x="3779" y="197"/>
                    </a:cubicBezTo>
                    <a:cubicBezTo>
                      <a:pt x="3964" y="206"/>
                      <a:pt x="4148" y="224"/>
                      <a:pt x="4333" y="251"/>
                    </a:cubicBezTo>
                    <a:cubicBezTo>
                      <a:pt x="4468" y="273"/>
                      <a:pt x="4544" y="291"/>
                      <a:pt x="4544" y="291"/>
                    </a:cubicBezTo>
                    <a:lnTo>
                      <a:pt x="4540" y="287"/>
                    </a:lnTo>
                    <a:lnTo>
                      <a:pt x="4540" y="287"/>
                    </a:lnTo>
                    <a:cubicBezTo>
                      <a:pt x="4543" y="287"/>
                      <a:pt x="4546" y="287"/>
                      <a:pt x="4549" y="287"/>
                    </a:cubicBezTo>
                    <a:cubicBezTo>
                      <a:pt x="4587" y="287"/>
                      <a:pt x="4600" y="236"/>
                      <a:pt x="4562" y="219"/>
                    </a:cubicBezTo>
                    <a:cubicBezTo>
                      <a:pt x="4495" y="192"/>
                      <a:pt x="4427" y="170"/>
                      <a:pt x="4355" y="152"/>
                    </a:cubicBezTo>
                    <a:cubicBezTo>
                      <a:pt x="4171" y="98"/>
                      <a:pt x="3982" y="62"/>
                      <a:pt x="3793" y="39"/>
                    </a:cubicBezTo>
                    <a:cubicBezTo>
                      <a:pt x="3676" y="21"/>
                      <a:pt x="3545" y="17"/>
                      <a:pt x="3411" y="8"/>
                    </a:cubicBezTo>
                    <a:cubicBezTo>
                      <a:pt x="3356" y="2"/>
                      <a:pt x="3300" y="0"/>
                      <a:pt x="324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3007;p81">
                <a:extLst>
                  <a:ext uri="{FF2B5EF4-FFF2-40B4-BE49-F238E27FC236}">
                    <a16:creationId xmlns:a16="http://schemas.microsoft.com/office/drawing/2014/main" id="{ED62DC53-8DAC-884A-B960-EF5E856CAB7A}"/>
                  </a:ext>
                </a:extLst>
              </p:cNvPr>
              <p:cNvSpPr/>
              <p:nvPr/>
            </p:nvSpPr>
            <p:spPr>
              <a:xfrm>
                <a:off x="10161302" y="2092989"/>
                <a:ext cx="72840" cy="342003"/>
              </a:xfrm>
              <a:custGeom>
                <a:avLst/>
                <a:gdLst/>
                <a:ahLst/>
                <a:cxnLst/>
                <a:rect l="l" t="t" r="r" b="b"/>
                <a:pathLst>
                  <a:path w="781" h="3667" extrusionOk="0">
                    <a:moveTo>
                      <a:pt x="358" y="0"/>
                    </a:moveTo>
                    <a:cubicBezTo>
                      <a:pt x="336" y="0"/>
                      <a:pt x="316" y="14"/>
                      <a:pt x="306" y="37"/>
                    </a:cubicBezTo>
                    <a:cubicBezTo>
                      <a:pt x="234" y="217"/>
                      <a:pt x="176" y="406"/>
                      <a:pt x="131" y="599"/>
                    </a:cubicBezTo>
                    <a:cubicBezTo>
                      <a:pt x="86" y="793"/>
                      <a:pt x="50" y="991"/>
                      <a:pt x="32" y="1193"/>
                    </a:cubicBezTo>
                    <a:cubicBezTo>
                      <a:pt x="5" y="1422"/>
                      <a:pt x="0" y="1652"/>
                      <a:pt x="9" y="1886"/>
                    </a:cubicBezTo>
                    <a:cubicBezTo>
                      <a:pt x="23" y="2003"/>
                      <a:pt x="27" y="2124"/>
                      <a:pt x="45" y="2237"/>
                    </a:cubicBezTo>
                    <a:cubicBezTo>
                      <a:pt x="63" y="2354"/>
                      <a:pt x="86" y="2466"/>
                      <a:pt x="113" y="2574"/>
                    </a:cubicBezTo>
                    <a:cubicBezTo>
                      <a:pt x="140" y="2682"/>
                      <a:pt x="171" y="2781"/>
                      <a:pt x="212" y="2884"/>
                    </a:cubicBezTo>
                    <a:cubicBezTo>
                      <a:pt x="243" y="2974"/>
                      <a:pt x="284" y="3060"/>
                      <a:pt x="329" y="3145"/>
                    </a:cubicBezTo>
                    <a:lnTo>
                      <a:pt x="446" y="3361"/>
                    </a:lnTo>
                    <a:cubicBezTo>
                      <a:pt x="486" y="3420"/>
                      <a:pt x="527" y="3469"/>
                      <a:pt x="558" y="3514"/>
                    </a:cubicBezTo>
                    <a:lnTo>
                      <a:pt x="657" y="3640"/>
                    </a:lnTo>
                    <a:cubicBezTo>
                      <a:pt x="669" y="3659"/>
                      <a:pt x="685" y="3666"/>
                      <a:pt x="702" y="3666"/>
                    </a:cubicBezTo>
                    <a:cubicBezTo>
                      <a:pt x="741" y="3666"/>
                      <a:pt x="780" y="3622"/>
                      <a:pt x="752" y="3577"/>
                    </a:cubicBezTo>
                    <a:lnTo>
                      <a:pt x="747" y="3573"/>
                    </a:lnTo>
                    <a:lnTo>
                      <a:pt x="666" y="3438"/>
                    </a:lnTo>
                    <a:cubicBezTo>
                      <a:pt x="644" y="3397"/>
                      <a:pt x="608" y="3348"/>
                      <a:pt x="576" y="3285"/>
                    </a:cubicBezTo>
                    <a:lnTo>
                      <a:pt x="482" y="3078"/>
                    </a:lnTo>
                    <a:cubicBezTo>
                      <a:pt x="446" y="2992"/>
                      <a:pt x="414" y="2907"/>
                      <a:pt x="387" y="2821"/>
                    </a:cubicBezTo>
                    <a:cubicBezTo>
                      <a:pt x="356" y="2727"/>
                      <a:pt x="333" y="2628"/>
                      <a:pt x="311" y="2529"/>
                    </a:cubicBezTo>
                    <a:cubicBezTo>
                      <a:pt x="288" y="2421"/>
                      <a:pt x="266" y="2318"/>
                      <a:pt x="257" y="2210"/>
                    </a:cubicBezTo>
                    <a:cubicBezTo>
                      <a:pt x="239" y="2097"/>
                      <a:pt x="234" y="1985"/>
                      <a:pt x="225" y="1872"/>
                    </a:cubicBezTo>
                    <a:cubicBezTo>
                      <a:pt x="212" y="1652"/>
                      <a:pt x="216" y="1427"/>
                      <a:pt x="234" y="1206"/>
                    </a:cubicBezTo>
                    <a:cubicBezTo>
                      <a:pt x="252" y="995"/>
                      <a:pt x="275" y="797"/>
                      <a:pt x="302" y="626"/>
                    </a:cubicBezTo>
                    <a:cubicBezTo>
                      <a:pt x="360" y="289"/>
                      <a:pt x="414" y="68"/>
                      <a:pt x="414" y="68"/>
                    </a:cubicBezTo>
                    <a:cubicBezTo>
                      <a:pt x="423" y="41"/>
                      <a:pt x="405" y="14"/>
                      <a:pt x="383" y="5"/>
                    </a:cubicBezTo>
                    <a:cubicBezTo>
                      <a:pt x="374" y="2"/>
                      <a:pt x="366" y="0"/>
                      <a:pt x="35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3008;p81">
                <a:extLst>
                  <a:ext uri="{FF2B5EF4-FFF2-40B4-BE49-F238E27FC236}">
                    <a16:creationId xmlns:a16="http://schemas.microsoft.com/office/drawing/2014/main" id="{46B938FC-39AE-D048-9DF8-4E55836C3011}"/>
                  </a:ext>
                </a:extLst>
              </p:cNvPr>
              <p:cNvSpPr/>
              <p:nvPr/>
            </p:nvSpPr>
            <p:spPr>
              <a:xfrm>
                <a:off x="10232184" y="2124699"/>
                <a:ext cx="64353" cy="250603"/>
              </a:xfrm>
              <a:custGeom>
                <a:avLst/>
                <a:gdLst/>
                <a:ahLst/>
                <a:cxnLst/>
                <a:rect l="l" t="t" r="r" b="b"/>
                <a:pathLst>
                  <a:path w="690" h="2687" extrusionOk="0">
                    <a:moveTo>
                      <a:pt x="99" y="1"/>
                    </a:moveTo>
                    <a:cubicBezTo>
                      <a:pt x="73" y="1"/>
                      <a:pt x="48" y="17"/>
                      <a:pt x="46" y="52"/>
                    </a:cubicBezTo>
                    <a:cubicBezTo>
                      <a:pt x="23" y="192"/>
                      <a:pt x="10" y="336"/>
                      <a:pt x="5" y="475"/>
                    </a:cubicBezTo>
                    <a:cubicBezTo>
                      <a:pt x="1" y="601"/>
                      <a:pt x="1" y="750"/>
                      <a:pt x="5" y="907"/>
                    </a:cubicBezTo>
                    <a:cubicBezTo>
                      <a:pt x="14" y="1064"/>
                      <a:pt x="28" y="1235"/>
                      <a:pt x="46" y="1402"/>
                    </a:cubicBezTo>
                    <a:cubicBezTo>
                      <a:pt x="55" y="1496"/>
                      <a:pt x="73" y="1573"/>
                      <a:pt x="86" y="1654"/>
                    </a:cubicBezTo>
                    <a:cubicBezTo>
                      <a:pt x="104" y="1735"/>
                      <a:pt x="122" y="1816"/>
                      <a:pt x="149" y="1897"/>
                    </a:cubicBezTo>
                    <a:cubicBezTo>
                      <a:pt x="185" y="2041"/>
                      <a:pt x="244" y="2180"/>
                      <a:pt x="311" y="2311"/>
                    </a:cubicBezTo>
                    <a:cubicBezTo>
                      <a:pt x="360" y="2405"/>
                      <a:pt x="419" y="2495"/>
                      <a:pt x="486" y="2576"/>
                    </a:cubicBezTo>
                    <a:cubicBezTo>
                      <a:pt x="509" y="2607"/>
                      <a:pt x="536" y="2639"/>
                      <a:pt x="567" y="2666"/>
                    </a:cubicBezTo>
                    <a:cubicBezTo>
                      <a:pt x="580" y="2681"/>
                      <a:pt x="595" y="2687"/>
                      <a:pt x="609" y="2687"/>
                    </a:cubicBezTo>
                    <a:cubicBezTo>
                      <a:pt x="652" y="2687"/>
                      <a:pt x="690" y="2634"/>
                      <a:pt x="653" y="2594"/>
                    </a:cubicBezTo>
                    <a:lnTo>
                      <a:pt x="653" y="2589"/>
                    </a:lnTo>
                    <a:cubicBezTo>
                      <a:pt x="653" y="2589"/>
                      <a:pt x="630" y="2558"/>
                      <a:pt x="594" y="2499"/>
                    </a:cubicBezTo>
                    <a:cubicBezTo>
                      <a:pt x="549" y="2414"/>
                      <a:pt x="509" y="2329"/>
                      <a:pt x="473" y="2239"/>
                    </a:cubicBezTo>
                    <a:cubicBezTo>
                      <a:pt x="446" y="2176"/>
                      <a:pt x="423" y="2117"/>
                      <a:pt x="405" y="2054"/>
                    </a:cubicBezTo>
                    <a:cubicBezTo>
                      <a:pt x="387" y="1987"/>
                      <a:pt x="360" y="1919"/>
                      <a:pt x="347" y="1847"/>
                    </a:cubicBezTo>
                    <a:cubicBezTo>
                      <a:pt x="324" y="1771"/>
                      <a:pt x="307" y="1699"/>
                      <a:pt x="298" y="1622"/>
                    </a:cubicBezTo>
                    <a:cubicBezTo>
                      <a:pt x="284" y="1541"/>
                      <a:pt x="271" y="1460"/>
                      <a:pt x="257" y="1379"/>
                    </a:cubicBezTo>
                    <a:cubicBezTo>
                      <a:pt x="212" y="1051"/>
                      <a:pt x="185" y="727"/>
                      <a:pt x="172" y="475"/>
                    </a:cubicBezTo>
                    <a:cubicBezTo>
                      <a:pt x="158" y="228"/>
                      <a:pt x="158" y="66"/>
                      <a:pt x="158" y="66"/>
                    </a:cubicBezTo>
                    <a:lnTo>
                      <a:pt x="158" y="61"/>
                    </a:lnTo>
                    <a:cubicBezTo>
                      <a:pt x="160" y="23"/>
                      <a:pt x="129" y="1"/>
                      <a:pt x="99"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3009;p81">
                <a:extLst>
                  <a:ext uri="{FF2B5EF4-FFF2-40B4-BE49-F238E27FC236}">
                    <a16:creationId xmlns:a16="http://schemas.microsoft.com/office/drawing/2014/main" id="{AD0A089F-1F9D-4441-BFA3-E3BFE7A35BF2}"/>
                  </a:ext>
                </a:extLst>
              </p:cNvPr>
              <p:cNvSpPr/>
              <p:nvPr/>
            </p:nvSpPr>
            <p:spPr>
              <a:xfrm>
                <a:off x="9742822" y="2095693"/>
                <a:ext cx="273733" cy="94011"/>
              </a:xfrm>
              <a:custGeom>
                <a:avLst/>
                <a:gdLst/>
                <a:ahLst/>
                <a:cxnLst/>
                <a:rect l="l" t="t" r="r" b="b"/>
                <a:pathLst>
                  <a:path w="2935" h="1008" extrusionOk="0">
                    <a:moveTo>
                      <a:pt x="2850" y="0"/>
                    </a:moveTo>
                    <a:cubicBezTo>
                      <a:pt x="2842" y="0"/>
                      <a:pt x="2832" y="2"/>
                      <a:pt x="2823" y="8"/>
                    </a:cubicBezTo>
                    <a:lnTo>
                      <a:pt x="2404" y="188"/>
                    </a:lnTo>
                    <a:cubicBezTo>
                      <a:pt x="2279" y="246"/>
                      <a:pt x="2130" y="296"/>
                      <a:pt x="1973" y="368"/>
                    </a:cubicBezTo>
                    <a:cubicBezTo>
                      <a:pt x="1815" y="435"/>
                      <a:pt x="1644" y="489"/>
                      <a:pt x="1478" y="552"/>
                    </a:cubicBezTo>
                    <a:cubicBezTo>
                      <a:pt x="1388" y="588"/>
                      <a:pt x="1302" y="611"/>
                      <a:pt x="1221" y="638"/>
                    </a:cubicBezTo>
                    <a:lnTo>
                      <a:pt x="969" y="719"/>
                    </a:lnTo>
                    <a:cubicBezTo>
                      <a:pt x="807" y="755"/>
                      <a:pt x="655" y="800"/>
                      <a:pt x="524" y="831"/>
                    </a:cubicBezTo>
                    <a:cubicBezTo>
                      <a:pt x="259" y="863"/>
                      <a:pt x="83" y="894"/>
                      <a:pt x="83" y="894"/>
                    </a:cubicBezTo>
                    <a:lnTo>
                      <a:pt x="70" y="894"/>
                    </a:lnTo>
                    <a:cubicBezTo>
                      <a:pt x="1" y="903"/>
                      <a:pt x="6" y="1007"/>
                      <a:pt x="75" y="1007"/>
                    </a:cubicBezTo>
                    <a:cubicBezTo>
                      <a:pt x="77" y="1007"/>
                      <a:pt x="80" y="1007"/>
                      <a:pt x="83" y="1007"/>
                    </a:cubicBezTo>
                    <a:cubicBezTo>
                      <a:pt x="83" y="1007"/>
                      <a:pt x="268" y="1007"/>
                      <a:pt x="551" y="998"/>
                    </a:cubicBezTo>
                    <a:cubicBezTo>
                      <a:pt x="686" y="971"/>
                      <a:pt x="848" y="944"/>
                      <a:pt x="1023" y="912"/>
                    </a:cubicBezTo>
                    <a:lnTo>
                      <a:pt x="1280" y="836"/>
                    </a:lnTo>
                    <a:cubicBezTo>
                      <a:pt x="1370" y="813"/>
                      <a:pt x="1460" y="786"/>
                      <a:pt x="1545" y="755"/>
                    </a:cubicBezTo>
                    <a:cubicBezTo>
                      <a:pt x="1721" y="687"/>
                      <a:pt x="1892" y="620"/>
                      <a:pt x="2054" y="552"/>
                    </a:cubicBezTo>
                    <a:cubicBezTo>
                      <a:pt x="2211" y="480"/>
                      <a:pt x="2355" y="408"/>
                      <a:pt x="2476" y="341"/>
                    </a:cubicBezTo>
                    <a:cubicBezTo>
                      <a:pt x="2616" y="273"/>
                      <a:pt x="2746" y="192"/>
                      <a:pt x="2877" y="107"/>
                    </a:cubicBezTo>
                    <a:cubicBezTo>
                      <a:pt x="2934" y="76"/>
                      <a:pt x="2901" y="0"/>
                      <a:pt x="285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Rectangle 107">
                <a:extLst>
                  <a:ext uri="{FF2B5EF4-FFF2-40B4-BE49-F238E27FC236}">
                    <a16:creationId xmlns:a16="http://schemas.microsoft.com/office/drawing/2014/main" id="{3FED8BC2-CB67-C142-8CAD-E645FAC04DA0}"/>
                  </a:ext>
                </a:extLst>
              </p:cNvPr>
              <p:cNvSpPr/>
              <p:nvPr/>
            </p:nvSpPr>
            <p:spPr>
              <a:xfrm>
                <a:off x="10107606" y="2762540"/>
                <a:ext cx="984738" cy="7959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9" name="Picture 108" descr="Icon&#10;&#10;Description automatically generated">
                <a:extLst>
                  <a:ext uri="{FF2B5EF4-FFF2-40B4-BE49-F238E27FC236}">
                    <a16:creationId xmlns:a16="http://schemas.microsoft.com/office/drawing/2014/main" id="{0EF4F69B-2D18-D047-B841-BBE65323493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10000" b="91852" l="0" r="72353">
                            <a14:foregroundMark x1="72941" y1="78889" x2="72941" y2="78889"/>
                          </a14:backgroundRemoval>
                        </a14:imgEffect>
                      </a14:imgLayer>
                    </a14:imgProps>
                  </a:ext>
                  <a:ext uri="{28A0092B-C50C-407E-A947-70E740481C1C}">
                    <a14:useLocalDpi xmlns:a14="http://schemas.microsoft.com/office/drawing/2010/main"/>
                  </a:ext>
                </a:extLst>
              </a:blip>
              <a:srcRect/>
              <a:stretch/>
            </p:blipFill>
            <p:spPr>
              <a:xfrm>
                <a:off x="9974213" y="2814763"/>
                <a:ext cx="475092" cy="753771"/>
              </a:xfrm>
              <a:prstGeom prst="rect">
                <a:avLst/>
              </a:prstGeom>
            </p:spPr>
          </p:pic>
          <p:sp>
            <p:nvSpPr>
              <p:cNvPr id="110" name="Rectangle 109">
                <a:extLst>
                  <a:ext uri="{FF2B5EF4-FFF2-40B4-BE49-F238E27FC236}">
                    <a16:creationId xmlns:a16="http://schemas.microsoft.com/office/drawing/2014/main" id="{B86FD3AF-DCD8-FC4E-81B2-116A05CD66E0}"/>
                  </a:ext>
                </a:extLst>
              </p:cNvPr>
              <p:cNvSpPr/>
              <p:nvPr/>
            </p:nvSpPr>
            <p:spPr>
              <a:xfrm>
                <a:off x="10103516" y="3027760"/>
                <a:ext cx="86522" cy="396587"/>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FE69FD8E-D7DE-FF4E-BF0C-A4646770C076}"/>
                  </a:ext>
                </a:extLst>
              </p:cNvPr>
              <p:cNvSpPr/>
              <p:nvPr/>
            </p:nvSpPr>
            <p:spPr>
              <a:xfrm rot="1153900">
                <a:off x="10024326" y="3119904"/>
                <a:ext cx="106202" cy="361389"/>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2" name="Group 111">
                <a:extLst>
                  <a:ext uri="{FF2B5EF4-FFF2-40B4-BE49-F238E27FC236}">
                    <a16:creationId xmlns:a16="http://schemas.microsoft.com/office/drawing/2014/main" id="{AB48C960-9A5C-9648-BC47-8B7F56621037}"/>
                  </a:ext>
                </a:extLst>
              </p:cNvPr>
              <p:cNvGrpSpPr/>
              <p:nvPr/>
            </p:nvGrpSpPr>
            <p:grpSpPr>
              <a:xfrm flipH="1">
                <a:off x="9845477" y="3143618"/>
                <a:ext cx="354940" cy="207608"/>
                <a:chOff x="9441136" y="3196407"/>
                <a:chExt cx="354940" cy="207608"/>
              </a:xfrm>
            </p:grpSpPr>
            <p:sp>
              <p:nvSpPr>
                <p:cNvPr id="166" name="Google Shape;2974;p81">
                  <a:extLst>
                    <a:ext uri="{FF2B5EF4-FFF2-40B4-BE49-F238E27FC236}">
                      <a16:creationId xmlns:a16="http://schemas.microsoft.com/office/drawing/2014/main" id="{60D6CE6B-97B5-1346-9BBE-9ED32306B751}"/>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2978;p81">
                  <a:extLst>
                    <a:ext uri="{FF2B5EF4-FFF2-40B4-BE49-F238E27FC236}">
                      <a16:creationId xmlns:a16="http://schemas.microsoft.com/office/drawing/2014/main" id="{FCE532C4-210F-2041-B917-0D0F24AAE95A}"/>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2979;p81">
                  <a:extLst>
                    <a:ext uri="{FF2B5EF4-FFF2-40B4-BE49-F238E27FC236}">
                      <a16:creationId xmlns:a16="http://schemas.microsoft.com/office/drawing/2014/main" id="{2510C77F-C89E-1448-9DAD-0848067C4278}"/>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2980;p81">
                  <a:extLst>
                    <a:ext uri="{FF2B5EF4-FFF2-40B4-BE49-F238E27FC236}">
                      <a16:creationId xmlns:a16="http://schemas.microsoft.com/office/drawing/2014/main" id="{71D12472-2BCE-9B47-9153-1CDADD566FEE}"/>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2981;p81">
                  <a:extLst>
                    <a:ext uri="{FF2B5EF4-FFF2-40B4-BE49-F238E27FC236}">
                      <a16:creationId xmlns:a16="http://schemas.microsoft.com/office/drawing/2014/main" id="{0F7AC290-7EAD-A840-9050-773274E1787E}"/>
                    </a:ext>
                  </a:extLst>
                </p:cNvPr>
                <p:cNvSpPr/>
                <p:nvPr/>
              </p:nvSpPr>
              <p:spPr>
                <a:xfrm rot="20743785">
                  <a:off x="9441136" y="3299997"/>
                  <a:ext cx="175962" cy="61900"/>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2982;p81">
                  <a:extLst>
                    <a:ext uri="{FF2B5EF4-FFF2-40B4-BE49-F238E27FC236}">
                      <a16:creationId xmlns:a16="http://schemas.microsoft.com/office/drawing/2014/main" id="{AB8E75FF-F359-C54E-A49A-9B2C7730D58F}"/>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19" name="Google Shape;2976;p81">
                <a:extLst>
                  <a:ext uri="{FF2B5EF4-FFF2-40B4-BE49-F238E27FC236}">
                    <a16:creationId xmlns:a16="http://schemas.microsoft.com/office/drawing/2014/main" id="{52A558A1-44BE-8A47-93EB-2880AA525518}"/>
                  </a:ext>
                </a:extLst>
              </p:cNvPr>
              <p:cNvSpPr/>
              <p:nvPr/>
            </p:nvSpPr>
            <p:spPr>
              <a:xfrm rot="20890277" flipH="1">
                <a:off x="10098843" y="3114143"/>
                <a:ext cx="55290" cy="211338"/>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370390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dissolve">
                                      <p:cBhvr>
                                        <p:cTn id="7"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0514"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737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Google Shape;3304;p88">
            <a:extLst>
              <a:ext uri="{FF2B5EF4-FFF2-40B4-BE49-F238E27FC236}">
                <a16:creationId xmlns:a16="http://schemas.microsoft.com/office/drawing/2014/main" id="{98064B8B-6EB1-E742-9AC3-3C690400A122}"/>
              </a:ext>
            </a:extLst>
          </p:cNvPr>
          <p:cNvSpPr/>
          <p:nvPr/>
        </p:nvSpPr>
        <p:spPr>
          <a:xfrm>
            <a:off x="1223199" y="716646"/>
            <a:ext cx="10226172" cy="5151653"/>
          </a:xfrm>
          <a:prstGeom prst="roundRect">
            <a:avLst>
              <a:gd name="adj" fmla="val 9322"/>
            </a:avLst>
          </a:prstGeom>
          <a:solidFill>
            <a:srgbClr val="776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53" name="TextBox 152">
            <a:extLst>
              <a:ext uri="{FF2B5EF4-FFF2-40B4-BE49-F238E27FC236}">
                <a16:creationId xmlns:a16="http://schemas.microsoft.com/office/drawing/2014/main" id="{92A8E39C-1E49-0047-B8CE-753D0EDCC3BA}"/>
              </a:ext>
            </a:extLst>
          </p:cNvPr>
          <p:cNvSpPr txBox="1"/>
          <p:nvPr/>
        </p:nvSpPr>
        <p:spPr>
          <a:xfrm>
            <a:off x="126220" y="1322727"/>
            <a:ext cx="12420130" cy="707886"/>
          </a:xfrm>
          <a:prstGeom prst="rect">
            <a:avLst/>
          </a:prstGeom>
          <a:noFill/>
        </p:spPr>
        <p:txBody>
          <a:bodyPr wrap="square" rtlCol="0">
            <a:spAutoFit/>
          </a:bodyPr>
          <a:lstStyle/>
          <a:p>
            <a:pPr algn="ctr"/>
            <a:r>
              <a:rPr lang="en-GB" sz="4000" b="1" spc="-300" dirty="0">
                <a:solidFill>
                  <a:schemeClr val="bg1"/>
                </a:solidFill>
                <a:latin typeface="Galvji" panose="020B0504020202020204" pitchFamily="34" charset="77"/>
              </a:rPr>
              <a:t>Strategies to improving communication:</a:t>
            </a:r>
            <a:endParaRPr lang="en-GB" sz="3200" b="1" spc="-300" dirty="0">
              <a:solidFill>
                <a:schemeClr val="bg1"/>
              </a:solidFill>
              <a:latin typeface="Galvji" panose="020B0504020202020204" pitchFamily="34" charset="77"/>
            </a:endParaRPr>
          </a:p>
        </p:txBody>
      </p:sp>
      <p:sp>
        <p:nvSpPr>
          <p:cNvPr id="164" name="TextBox 163">
            <a:extLst>
              <a:ext uri="{FF2B5EF4-FFF2-40B4-BE49-F238E27FC236}">
                <a16:creationId xmlns:a16="http://schemas.microsoft.com/office/drawing/2014/main" id="{26766320-C308-9745-9B26-77358677A5F1}"/>
              </a:ext>
            </a:extLst>
          </p:cNvPr>
          <p:cNvSpPr txBox="1"/>
          <p:nvPr/>
        </p:nvSpPr>
        <p:spPr>
          <a:xfrm>
            <a:off x="2425587" y="1057900"/>
            <a:ext cx="7159462" cy="338554"/>
          </a:xfrm>
          <a:prstGeom prst="rect">
            <a:avLst/>
          </a:prstGeom>
          <a:noFill/>
        </p:spPr>
        <p:txBody>
          <a:bodyPr wrap="square" rtlCol="0">
            <a:spAutoFit/>
          </a:bodyPr>
          <a:lstStyle/>
          <a:p>
            <a:pPr algn="ctr"/>
            <a:r>
              <a:rPr lang="en-GB" sz="1600" i="1" dirty="0">
                <a:solidFill>
                  <a:schemeClr val="bg1"/>
                </a:solidFill>
                <a:latin typeface="Galvji" panose="020B0504020202020204" pitchFamily="34" charset="77"/>
              </a:rPr>
              <a:t>From the video, we can learn numerous </a:t>
            </a:r>
          </a:p>
        </p:txBody>
      </p:sp>
      <p:sp>
        <p:nvSpPr>
          <p:cNvPr id="32" name="TextBox 31">
            <a:extLst>
              <a:ext uri="{FF2B5EF4-FFF2-40B4-BE49-F238E27FC236}">
                <a16:creationId xmlns:a16="http://schemas.microsoft.com/office/drawing/2014/main" id="{7059E30D-57A9-6B44-BB21-F58E631E1DC7}"/>
              </a:ext>
            </a:extLst>
          </p:cNvPr>
          <p:cNvSpPr txBox="1"/>
          <p:nvPr/>
        </p:nvSpPr>
        <p:spPr>
          <a:xfrm>
            <a:off x="2425587" y="1973596"/>
            <a:ext cx="7159462" cy="261610"/>
          </a:xfrm>
          <a:prstGeom prst="rect">
            <a:avLst/>
          </a:prstGeom>
          <a:noFill/>
        </p:spPr>
        <p:txBody>
          <a:bodyPr wrap="square" rtlCol="0">
            <a:spAutoFit/>
          </a:bodyPr>
          <a:lstStyle/>
          <a:p>
            <a:pPr algn="ctr"/>
            <a:r>
              <a:rPr lang="en-GB" sz="1100" i="1" dirty="0">
                <a:solidFill>
                  <a:schemeClr val="bg1"/>
                </a:solidFill>
                <a:latin typeface="Galvji" panose="020B0504020202020204" pitchFamily="34" charset="77"/>
              </a:rPr>
              <a:t>Click on each button for more information</a:t>
            </a:r>
          </a:p>
        </p:txBody>
      </p:sp>
      <p:pic>
        <p:nvPicPr>
          <p:cNvPr id="3" name="Picture 2" descr="Graphical user interface, text, application&#10;&#10;Description automatically generated">
            <a:extLst>
              <a:ext uri="{FF2B5EF4-FFF2-40B4-BE49-F238E27FC236}">
                <a16:creationId xmlns:a16="http://schemas.microsoft.com/office/drawing/2014/main" id="{C85EBD22-7DD7-4299-928B-16946D99432C}"/>
              </a:ext>
            </a:extLst>
          </p:cNvPr>
          <p:cNvPicPr>
            <a:picLocks noChangeAspect="1"/>
          </p:cNvPicPr>
          <p:nvPr/>
        </p:nvPicPr>
        <p:blipFill>
          <a:blip r:embed="rId2"/>
          <a:stretch>
            <a:fillRect/>
          </a:stretch>
        </p:blipFill>
        <p:spPr>
          <a:xfrm>
            <a:off x="1580396" y="2964575"/>
            <a:ext cx="3206496" cy="725424"/>
          </a:xfrm>
          <a:prstGeom prst="rect">
            <a:avLst/>
          </a:prstGeom>
        </p:spPr>
      </p:pic>
      <p:pic>
        <p:nvPicPr>
          <p:cNvPr id="8" name="Picture 7" descr="Graphical user interface, text, application, Teams&#10;&#10;Description automatically generated">
            <a:extLst>
              <a:ext uri="{FF2B5EF4-FFF2-40B4-BE49-F238E27FC236}">
                <a16:creationId xmlns:a16="http://schemas.microsoft.com/office/drawing/2014/main" id="{DC256F33-2952-42F9-BF2C-360791C00593}"/>
              </a:ext>
            </a:extLst>
          </p:cNvPr>
          <p:cNvPicPr>
            <a:picLocks noChangeAspect="1"/>
          </p:cNvPicPr>
          <p:nvPr/>
        </p:nvPicPr>
        <p:blipFill>
          <a:blip r:embed="rId3"/>
          <a:stretch>
            <a:fillRect/>
          </a:stretch>
        </p:blipFill>
        <p:spPr>
          <a:xfrm>
            <a:off x="1654557" y="4416437"/>
            <a:ext cx="3206496" cy="725424"/>
          </a:xfrm>
          <a:prstGeom prst="rect">
            <a:avLst/>
          </a:prstGeom>
        </p:spPr>
      </p:pic>
      <p:pic>
        <p:nvPicPr>
          <p:cNvPr id="12" name="Picture 11" descr="Graphical user interface, text, application&#10;&#10;Description automatically generated">
            <a:extLst>
              <a:ext uri="{FF2B5EF4-FFF2-40B4-BE49-F238E27FC236}">
                <a16:creationId xmlns:a16="http://schemas.microsoft.com/office/drawing/2014/main" id="{02B282FC-7305-4883-A1B7-C3C4952B9AB0}"/>
              </a:ext>
            </a:extLst>
          </p:cNvPr>
          <p:cNvPicPr>
            <a:picLocks noChangeAspect="1"/>
          </p:cNvPicPr>
          <p:nvPr/>
        </p:nvPicPr>
        <p:blipFill>
          <a:blip r:embed="rId4"/>
          <a:stretch>
            <a:fillRect/>
          </a:stretch>
        </p:blipFill>
        <p:spPr>
          <a:xfrm>
            <a:off x="5216904" y="2576028"/>
            <a:ext cx="6156960" cy="1194816"/>
          </a:xfrm>
          <a:prstGeom prst="rect">
            <a:avLst/>
          </a:prstGeom>
        </p:spPr>
      </p:pic>
      <p:pic>
        <p:nvPicPr>
          <p:cNvPr id="14" name="Picture 13" descr="Graphical user interface, text, application&#10;&#10;Description automatically generated">
            <a:extLst>
              <a:ext uri="{FF2B5EF4-FFF2-40B4-BE49-F238E27FC236}">
                <a16:creationId xmlns:a16="http://schemas.microsoft.com/office/drawing/2014/main" id="{965AADD3-3FAA-4DA8-8F30-05188D538FCF}"/>
              </a:ext>
            </a:extLst>
          </p:cNvPr>
          <p:cNvPicPr>
            <a:picLocks noChangeAspect="1"/>
          </p:cNvPicPr>
          <p:nvPr/>
        </p:nvPicPr>
        <p:blipFill>
          <a:blip r:embed="rId5"/>
          <a:stretch>
            <a:fillRect/>
          </a:stretch>
        </p:blipFill>
        <p:spPr>
          <a:xfrm>
            <a:off x="5216904" y="4111666"/>
            <a:ext cx="6156960" cy="1572768"/>
          </a:xfrm>
          <a:prstGeom prst="rect">
            <a:avLst/>
          </a:prstGeom>
        </p:spPr>
      </p:pic>
    </p:spTree>
    <p:extLst>
      <p:ext uri="{BB962C8B-B14F-4D97-AF65-F5344CB8AC3E}">
        <p14:creationId xmlns:p14="http://schemas.microsoft.com/office/powerpoint/2010/main" val="234433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dissolve">
                                      <p:cBhvr>
                                        <p:cTn id="7" dur="500"/>
                                        <p:tgtEl>
                                          <p:spTgt spid="16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3"/>
                                        </p:tgtEl>
                                        <p:attrNameLst>
                                          <p:attrName>style.visibility</p:attrName>
                                        </p:attrNameLst>
                                      </p:cBhvr>
                                      <p:to>
                                        <p:strVal val="visible"/>
                                      </p:to>
                                    </p:set>
                                    <p:animEffect transition="in" filter="dissolve">
                                      <p:cBhvr>
                                        <p:cTn id="10" dur="500"/>
                                        <p:tgtEl>
                                          <p:spTgt spid="15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dissolve">
                                      <p:cBhvr>
                                        <p:cTn id="1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P spid="164"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96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1892794" y="1735088"/>
            <a:ext cx="6762424" cy="923330"/>
          </a:xfrm>
          <a:prstGeom prst="rect">
            <a:avLst/>
          </a:prstGeom>
          <a:noFill/>
        </p:spPr>
        <p:txBody>
          <a:bodyPr wrap="square" rtlCol="0">
            <a:spAutoFit/>
          </a:bodyPr>
          <a:lstStyle/>
          <a:p>
            <a:pPr algn="ctr"/>
            <a:r>
              <a:rPr lang="en-GB" sz="5400" b="1" dirty="0">
                <a:latin typeface="Galvji" panose="020B0504020202020204" pitchFamily="34" charset="77"/>
              </a:rPr>
              <a:t>Collaboration</a:t>
            </a:r>
            <a:endParaRPr lang="en-GB" sz="4400" b="1" dirty="0">
              <a:latin typeface="Galvji" panose="020B0504020202020204" pitchFamily="34" charset="77"/>
            </a:endParaRPr>
          </a:p>
        </p:txBody>
      </p:sp>
      <p:sp>
        <p:nvSpPr>
          <p:cNvPr id="113" name="TextBox 112">
            <a:extLst>
              <a:ext uri="{FF2B5EF4-FFF2-40B4-BE49-F238E27FC236}">
                <a16:creationId xmlns:a16="http://schemas.microsoft.com/office/drawing/2014/main" id="{A01D4009-9708-0F49-9139-FC62712D4C61}"/>
              </a:ext>
            </a:extLst>
          </p:cNvPr>
          <p:cNvSpPr txBox="1"/>
          <p:nvPr/>
        </p:nvSpPr>
        <p:spPr>
          <a:xfrm>
            <a:off x="1725379" y="2525099"/>
            <a:ext cx="7159462" cy="338554"/>
          </a:xfrm>
          <a:prstGeom prst="rect">
            <a:avLst/>
          </a:prstGeom>
          <a:noFill/>
        </p:spPr>
        <p:txBody>
          <a:bodyPr wrap="square" rtlCol="0">
            <a:spAutoFit/>
          </a:bodyPr>
          <a:lstStyle/>
          <a:p>
            <a:pPr algn="ctr"/>
            <a:r>
              <a:rPr lang="en-GB" sz="1600" i="1">
                <a:latin typeface="Galvji" panose="020B0504020202020204" pitchFamily="34" charset="77"/>
              </a:rPr>
              <a:t>What is it?</a:t>
            </a:r>
          </a:p>
        </p:txBody>
      </p:sp>
      <p:sp>
        <p:nvSpPr>
          <p:cNvPr id="114" name="Rectangle 113">
            <a:extLst>
              <a:ext uri="{FF2B5EF4-FFF2-40B4-BE49-F238E27FC236}">
                <a16:creationId xmlns:a16="http://schemas.microsoft.com/office/drawing/2014/main" id="{BC1FD979-3505-364C-9836-28671E57DC1C}"/>
              </a:ext>
            </a:extLst>
          </p:cNvPr>
          <p:cNvSpPr/>
          <p:nvPr/>
        </p:nvSpPr>
        <p:spPr>
          <a:xfrm>
            <a:off x="1811070" y="3036111"/>
            <a:ext cx="6994019" cy="1351460"/>
          </a:xfrm>
          <a:prstGeom prst="rect">
            <a:avLst/>
          </a:prstGeom>
        </p:spPr>
        <p:txBody>
          <a:bodyPr wrap="square">
            <a:spAutoFit/>
          </a:bodyPr>
          <a:lstStyle/>
          <a:p>
            <a:pPr algn="ctr">
              <a:lnSpc>
                <a:spcPct val="150000"/>
              </a:lnSpc>
            </a:pPr>
            <a:r>
              <a:rPr lang="en-GB" sz="1400" dirty="0">
                <a:latin typeface="Galvji" panose="020B0504020202020204" pitchFamily="34" charset="77"/>
              </a:rPr>
              <a:t>Collaboration in healthcare is defined as “the alliance and cooperation between health care professionals, working together to reach a common goal or outcome. In this case, we have the shared responsibility to optimise and improve patients’ health and well-being”</a:t>
            </a:r>
            <a:r>
              <a:rPr lang="en-GB" sz="1400" baseline="30000" dirty="0">
                <a:latin typeface="Galvji" panose="020B0504020202020204" pitchFamily="34" charset="77"/>
              </a:rPr>
              <a:t>5</a:t>
            </a:r>
            <a:endParaRPr lang="en-GB" sz="1400" dirty="0">
              <a:latin typeface="Galvji" panose="020B0504020202020204" pitchFamily="34" charset="77"/>
            </a:endParaRPr>
          </a:p>
        </p:txBody>
      </p:sp>
      <p:pic>
        <p:nvPicPr>
          <p:cNvPr id="3" name="Picture 2">
            <a:extLst>
              <a:ext uri="{FF2B5EF4-FFF2-40B4-BE49-F238E27FC236}">
                <a16:creationId xmlns:a16="http://schemas.microsoft.com/office/drawing/2014/main" id="{9570FD42-7A92-438E-BA11-7A6F742FD00B}"/>
              </a:ext>
            </a:extLst>
          </p:cNvPr>
          <p:cNvPicPr>
            <a:picLocks noChangeAspect="1"/>
          </p:cNvPicPr>
          <p:nvPr/>
        </p:nvPicPr>
        <p:blipFill>
          <a:blip r:embed="rId2"/>
          <a:stretch>
            <a:fillRect/>
          </a:stretch>
        </p:blipFill>
        <p:spPr>
          <a:xfrm>
            <a:off x="9451862" y="897791"/>
            <a:ext cx="1694688" cy="4529328"/>
          </a:xfrm>
          <a:prstGeom prst="rect">
            <a:avLst/>
          </a:prstGeom>
        </p:spPr>
      </p:pic>
    </p:spTree>
    <p:extLst>
      <p:ext uri="{BB962C8B-B14F-4D97-AF65-F5344CB8AC3E}">
        <p14:creationId xmlns:p14="http://schemas.microsoft.com/office/powerpoint/2010/main" val="162574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dissolve">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dissolve">
                                      <p:cBhvr>
                                        <p:cTn id="12" dur="500"/>
                                        <p:tgtEl>
                                          <p:spTgt spid="1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4"/>
                                        </p:tgtEl>
                                        <p:attrNameLst>
                                          <p:attrName>style.visibility</p:attrName>
                                        </p:attrNameLst>
                                      </p:cBhvr>
                                      <p:to>
                                        <p:strVal val="visible"/>
                                      </p:to>
                                    </p:set>
                                    <p:animEffect transition="in" filter="dissolve">
                                      <p:cBhvr>
                                        <p:cTn id="1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113" grpId="0"/>
      <p:bldP spid="1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96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1887808" y="1670989"/>
            <a:ext cx="6762424" cy="923330"/>
          </a:xfrm>
          <a:prstGeom prst="rect">
            <a:avLst/>
          </a:prstGeom>
          <a:noFill/>
        </p:spPr>
        <p:txBody>
          <a:bodyPr wrap="square" rtlCol="0">
            <a:spAutoFit/>
          </a:bodyPr>
          <a:lstStyle/>
          <a:p>
            <a:pPr algn="ctr"/>
            <a:r>
              <a:rPr lang="en-GB" sz="5400" b="1" dirty="0">
                <a:latin typeface="Galvji" panose="020B0504020202020204" pitchFamily="34" charset="77"/>
              </a:rPr>
              <a:t>Collaboration</a:t>
            </a:r>
            <a:endParaRPr lang="en-GB" sz="4400" b="1" dirty="0">
              <a:latin typeface="Galvji" panose="020B0504020202020204" pitchFamily="34" charset="77"/>
            </a:endParaRPr>
          </a:p>
        </p:txBody>
      </p:sp>
      <p:sp>
        <p:nvSpPr>
          <p:cNvPr id="113" name="TextBox 112">
            <a:extLst>
              <a:ext uri="{FF2B5EF4-FFF2-40B4-BE49-F238E27FC236}">
                <a16:creationId xmlns:a16="http://schemas.microsoft.com/office/drawing/2014/main" id="{A01D4009-9708-0F49-9139-FC62712D4C61}"/>
              </a:ext>
            </a:extLst>
          </p:cNvPr>
          <p:cNvSpPr txBox="1"/>
          <p:nvPr/>
        </p:nvSpPr>
        <p:spPr>
          <a:xfrm>
            <a:off x="1720393" y="2461000"/>
            <a:ext cx="7159462" cy="338554"/>
          </a:xfrm>
          <a:prstGeom prst="rect">
            <a:avLst/>
          </a:prstGeom>
          <a:noFill/>
        </p:spPr>
        <p:txBody>
          <a:bodyPr wrap="square" rtlCol="0">
            <a:spAutoFit/>
          </a:bodyPr>
          <a:lstStyle/>
          <a:p>
            <a:pPr algn="ctr"/>
            <a:r>
              <a:rPr lang="en-GB" sz="1600" i="1">
                <a:latin typeface="Galvji" panose="020B0504020202020204" pitchFamily="34" charset="77"/>
              </a:rPr>
              <a:t>Why’s it important for medical students?</a:t>
            </a:r>
          </a:p>
        </p:txBody>
      </p:sp>
      <p:sp>
        <p:nvSpPr>
          <p:cNvPr id="114" name="Rectangle 113">
            <a:extLst>
              <a:ext uri="{FF2B5EF4-FFF2-40B4-BE49-F238E27FC236}">
                <a16:creationId xmlns:a16="http://schemas.microsoft.com/office/drawing/2014/main" id="{BC1FD979-3505-364C-9836-28671E57DC1C}"/>
              </a:ext>
            </a:extLst>
          </p:cNvPr>
          <p:cNvSpPr/>
          <p:nvPr/>
        </p:nvSpPr>
        <p:spPr>
          <a:xfrm>
            <a:off x="1947108" y="2984221"/>
            <a:ext cx="6876003" cy="1674626"/>
          </a:xfrm>
          <a:prstGeom prst="rect">
            <a:avLst/>
          </a:prstGeom>
        </p:spPr>
        <p:txBody>
          <a:bodyPr wrap="square">
            <a:spAutoFit/>
          </a:bodyPr>
          <a:lstStyle/>
          <a:p>
            <a:pPr algn="ctr">
              <a:lnSpc>
                <a:spcPct val="150000"/>
              </a:lnSpc>
            </a:pPr>
            <a:r>
              <a:rPr lang="en-GB" sz="1400" dirty="0">
                <a:latin typeface="Galvji" panose="020B0504020202020204" pitchFamily="34" charset="77"/>
              </a:rPr>
              <a:t>Collaboration between healthcare workers allows “awareness of each other’s type of knowledge and skills, leading to continued improvement in decision-making</a:t>
            </a:r>
            <a:r>
              <a:rPr lang="en-GB" sz="1400" baseline="30000" dirty="0">
                <a:latin typeface="Galvji" panose="020B0504020202020204" pitchFamily="34" charset="77"/>
              </a:rPr>
              <a:t>”5.</a:t>
            </a:r>
            <a:r>
              <a:rPr lang="en-GB" sz="1400" dirty="0">
                <a:latin typeface="Galvji" panose="020B0504020202020204" pitchFamily="34" charset="77"/>
              </a:rPr>
              <a:t> Without the alliance between healthcare workers, the teams care providing efficiency is decreased. It also becomes easier to lose sight of our common goal - the patients’ health and well-being.</a:t>
            </a:r>
          </a:p>
        </p:txBody>
      </p:sp>
      <p:pic>
        <p:nvPicPr>
          <p:cNvPr id="3" name="Picture 2">
            <a:extLst>
              <a:ext uri="{FF2B5EF4-FFF2-40B4-BE49-F238E27FC236}">
                <a16:creationId xmlns:a16="http://schemas.microsoft.com/office/drawing/2014/main" id="{782D0664-0EF7-4B7F-9BF8-09550F09B1C9}"/>
              </a:ext>
            </a:extLst>
          </p:cNvPr>
          <p:cNvPicPr>
            <a:picLocks noChangeAspect="1"/>
          </p:cNvPicPr>
          <p:nvPr/>
        </p:nvPicPr>
        <p:blipFill>
          <a:blip r:embed="rId2"/>
          <a:stretch>
            <a:fillRect/>
          </a:stretch>
        </p:blipFill>
        <p:spPr>
          <a:xfrm>
            <a:off x="9456848" y="897791"/>
            <a:ext cx="1694688" cy="4529328"/>
          </a:xfrm>
          <a:prstGeom prst="rect">
            <a:avLst/>
          </a:prstGeom>
        </p:spPr>
      </p:pic>
    </p:spTree>
    <p:extLst>
      <p:ext uri="{BB962C8B-B14F-4D97-AF65-F5344CB8AC3E}">
        <p14:creationId xmlns:p14="http://schemas.microsoft.com/office/powerpoint/2010/main" val="417771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dissolve">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dissolve">
                                      <p:cBhvr>
                                        <p:cTn id="12"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96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07" name="Rectangle 106">
            <a:extLst>
              <a:ext uri="{FF2B5EF4-FFF2-40B4-BE49-F238E27FC236}">
                <a16:creationId xmlns:a16="http://schemas.microsoft.com/office/drawing/2014/main" id="{719B95BD-E807-824E-9571-FB083D6C35F7}"/>
              </a:ext>
            </a:extLst>
          </p:cNvPr>
          <p:cNvSpPr/>
          <p:nvPr/>
        </p:nvSpPr>
        <p:spPr>
          <a:xfrm>
            <a:off x="1752003" y="2888477"/>
            <a:ext cx="7487625" cy="459998"/>
          </a:xfrm>
          <a:prstGeom prst="rect">
            <a:avLst/>
          </a:prstGeom>
        </p:spPr>
        <p:txBody>
          <a:bodyPr wrap="square">
            <a:spAutoFit/>
          </a:bodyPr>
          <a:lstStyle/>
          <a:p>
            <a:pPr algn="ctr">
              <a:lnSpc>
                <a:spcPct val="150000"/>
              </a:lnSpc>
            </a:pPr>
            <a:r>
              <a:rPr lang="en-GB" i="1" dirty="0">
                <a:latin typeface="Galvji" panose="020B0504020202020204" pitchFamily="34" charset="77"/>
              </a:rPr>
              <a:t>ACTIVITY 2: Watch the next video and follow the instructions.</a:t>
            </a:r>
          </a:p>
        </p:txBody>
      </p:sp>
      <p:pic>
        <p:nvPicPr>
          <p:cNvPr id="3" name="Picture 2">
            <a:extLst>
              <a:ext uri="{FF2B5EF4-FFF2-40B4-BE49-F238E27FC236}">
                <a16:creationId xmlns:a16="http://schemas.microsoft.com/office/drawing/2014/main" id="{26DB98BD-50EA-4513-B491-7C3DFB2E3DDA}"/>
              </a:ext>
            </a:extLst>
          </p:cNvPr>
          <p:cNvPicPr>
            <a:picLocks noChangeAspect="1"/>
          </p:cNvPicPr>
          <p:nvPr/>
        </p:nvPicPr>
        <p:blipFill>
          <a:blip r:embed="rId2"/>
          <a:stretch>
            <a:fillRect/>
          </a:stretch>
        </p:blipFill>
        <p:spPr>
          <a:xfrm>
            <a:off x="9429422" y="897791"/>
            <a:ext cx="1694688" cy="4529328"/>
          </a:xfrm>
          <a:prstGeom prst="rect">
            <a:avLst/>
          </a:prstGeom>
        </p:spPr>
      </p:pic>
    </p:spTree>
    <p:extLst>
      <p:ext uri="{BB962C8B-B14F-4D97-AF65-F5344CB8AC3E}">
        <p14:creationId xmlns:p14="http://schemas.microsoft.com/office/powerpoint/2010/main" val="265179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dissolve">
                                      <p:cBhvr>
                                        <p:cTn id="7"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3769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5113016"/>
          </a:xfrm>
          <a:prstGeom prst="roundRect">
            <a:avLst>
              <a:gd name="adj" fmla="val 9322"/>
            </a:avLst>
          </a:prstGeom>
          <a:solidFill>
            <a:srgbClr val="96D6E0"/>
          </a:solidFill>
          <a:ln>
            <a:solidFill>
              <a:srgbClr val="96D6E0"/>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19" name="TextBox 118">
            <a:extLst>
              <a:ext uri="{FF2B5EF4-FFF2-40B4-BE49-F238E27FC236}">
                <a16:creationId xmlns:a16="http://schemas.microsoft.com/office/drawing/2014/main" id="{98225078-8029-EF43-8123-849B9A3F1049}"/>
              </a:ext>
            </a:extLst>
          </p:cNvPr>
          <p:cNvSpPr txBox="1"/>
          <p:nvPr/>
        </p:nvSpPr>
        <p:spPr>
          <a:xfrm>
            <a:off x="126220" y="1271211"/>
            <a:ext cx="12420130" cy="707886"/>
          </a:xfrm>
          <a:prstGeom prst="rect">
            <a:avLst/>
          </a:prstGeom>
          <a:noFill/>
        </p:spPr>
        <p:txBody>
          <a:bodyPr wrap="square" rtlCol="0">
            <a:spAutoFit/>
          </a:bodyPr>
          <a:lstStyle/>
          <a:p>
            <a:pPr algn="ctr"/>
            <a:r>
              <a:rPr lang="en-GB" sz="4000" b="1" spc="-300" dirty="0">
                <a:latin typeface="Galvji" panose="020B0504020202020204" pitchFamily="34" charset="77"/>
              </a:rPr>
              <a:t>Strategies to improving collaboration:</a:t>
            </a:r>
            <a:endParaRPr lang="en-GB" sz="3200" b="1" spc="-300" dirty="0">
              <a:latin typeface="Galvji" panose="020B0504020202020204" pitchFamily="34" charset="77"/>
            </a:endParaRPr>
          </a:p>
        </p:txBody>
      </p:sp>
      <p:sp>
        <p:nvSpPr>
          <p:cNvPr id="121" name="TextBox 120">
            <a:extLst>
              <a:ext uri="{FF2B5EF4-FFF2-40B4-BE49-F238E27FC236}">
                <a16:creationId xmlns:a16="http://schemas.microsoft.com/office/drawing/2014/main" id="{08D394AB-25CD-664F-8672-DCC0072FD100}"/>
              </a:ext>
            </a:extLst>
          </p:cNvPr>
          <p:cNvSpPr txBox="1"/>
          <p:nvPr/>
        </p:nvSpPr>
        <p:spPr>
          <a:xfrm>
            <a:off x="2425587" y="1006384"/>
            <a:ext cx="7159462" cy="338554"/>
          </a:xfrm>
          <a:prstGeom prst="rect">
            <a:avLst/>
          </a:prstGeom>
          <a:noFill/>
        </p:spPr>
        <p:txBody>
          <a:bodyPr wrap="square" rtlCol="0">
            <a:spAutoFit/>
          </a:bodyPr>
          <a:lstStyle/>
          <a:p>
            <a:pPr algn="ctr"/>
            <a:r>
              <a:rPr lang="en-GB" sz="1600" i="1">
                <a:latin typeface="Galvji" panose="020B0504020202020204" pitchFamily="34" charset="77"/>
              </a:rPr>
              <a:t>Here are a few</a:t>
            </a:r>
          </a:p>
        </p:txBody>
      </p:sp>
      <p:pic>
        <p:nvPicPr>
          <p:cNvPr id="6" name="Picture 5" descr="Text, application&#10;&#10;Description automatically generated">
            <a:extLst>
              <a:ext uri="{FF2B5EF4-FFF2-40B4-BE49-F238E27FC236}">
                <a16:creationId xmlns:a16="http://schemas.microsoft.com/office/drawing/2014/main" id="{9922E82D-C16E-4E64-B8B8-9A0908C460D7}"/>
              </a:ext>
            </a:extLst>
          </p:cNvPr>
          <p:cNvPicPr>
            <a:picLocks noChangeAspect="1"/>
          </p:cNvPicPr>
          <p:nvPr/>
        </p:nvPicPr>
        <p:blipFill>
          <a:blip r:embed="rId2"/>
          <a:stretch>
            <a:fillRect/>
          </a:stretch>
        </p:blipFill>
        <p:spPr>
          <a:xfrm>
            <a:off x="1453540" y="2127839"/>
            <a:ext cx="4334256" cy="3121152"/>
          </a:xfrm>
          <a:prstGeom prst="rect">
            <a:avLst/>
          </a:prstGeom>
        </p:spPr>
      </p:pic>
      <p:pic>
        <p:nvPicPr>
          <p:cNvPr id="8" name="Picture 7" descr="Text&#10;&#10;Description automatically generated">
            <a:extLst>
              <a:ext uri="{FF2B5EF4-FFF2-40B4-BE49-F238E27FC236}">
                <a16:creationId xmlns:a16="http://schemas.microsoft.com/office/drawing/2014/main" id="{6F431343-ED09-44B3-9E4E-E1F10D8102E8}"/>
              </a:ext>
            </a:extLst>
          </p:cNvPr>
          <p:cNvPicPr>
            <a:picLocks noChangeAspect="1"/>
          </p:cNvPicPr>
          <p:nvPr/>
        </p:nvPicPr>
        <p:blipFill>
          <a:blip r:embed="rId3"/>
          <a:stretch>
            <a:fillRect/>
          </a:stretch>
        </p:blipFill>
        <p:spPr>
          <a:xfrm>
            <a:off x="6005318" y="2127839"/>
            <a:ext cx="5297424" cy="3121152"/>
          </a:xfrm>
          <a:prstGeom prst="rect">
            <a:avLst/>
          </a:prstGeom>
        </p:spPr>
      </p:pic>
    </p:spTree>
    <p:extLst>
      <p:ext uri="{BB962C8B-B14F-4D97-AF65-F5344CB8AC3E}">
        <p14:creationId xmlns:p14="http://schemas.microsoft.com/office/powerpoint/2010/main" val="202187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dissolve">
                                      <p:cBhvr>
                                        <p:cTn id="7" dur="500"/>
                                        <p:tgtEl>
                                          <p:spTgt spid="1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dissolve">
                                      <p:cBhvr>
                                        <p:cTn id="10"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12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60" name="Rounded Rectangle 59">
            <a:extLst>
              <a:ext uri="{FF2B5EF4-FFF2-40B4-BE49-F238E27FC236}">
                <a16:creationId xmlns:a16="http://schemas.microsoft.com/office/drawing/2014/main" id="{003B95D9-B5BD-7C4B-9231-04FEB99899C3}"/>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5777B2"/>
          </a:solidFill>
          <a:ln>
            <a:solidFill>
              <a:srgbClr val="5777B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1879347" y="1560277"/>
            <a:ext cx="6762424" cy="923330"/>
          </a:xfrm>
          <a:prstGeom prst="rect">
            <a:avLst/>
          </a:prstGeom>
          <a:noFill/>
        </p:spPr>
        <p:txBody>
          <a:bodyPr wrap="square" rtlCol="0">
            <a:spAutoFit/>
          </a:bodyPr>
          <a:lstStyle/>
          <a:p>
            <a:pPr algn="ctr"/>
            <a:r>
              <a:rPr lang="en-GB" sz="5400" b="1">
                <a:solidFill>
                  <a:schemeClr val="bg1"/>
                </a:solidFill>
                <a:latin typeface="Galvji" panose="020B0504020202020204" pitchFamily="34" charset="77"/>
              </a:rPr>
              <a:t>Respect</a:t>
            </a:r>
            <a:endParaRPr lang="en-GB" sz="4400" b="1">
              <a:solidFill>
                <a:schemeClr val="bg1"/>
              </a:solidFill>
              <a:latin typeface="Galvji" panose="020B0504020202020204" pitchFamily="34" charset="77"/>
            </a:endParaRPr>
          </a:p>
        </p:txBody>
      </p:sp>
      <p:sp>
        <p:nvSpPr>
          <p:cNvPr id="113" name="TextBox 112">
            <a:extLst>
              <a:ext uri="{FF2B5EF4-FFF2-40B4-BE49-F238E27FC236}">
                <a16:creationId xmlns:a16="http://schemas.microsoft.com/office/drawing/2014/main" id="{A01D4009-9708-0F49-9139-FC62712D4C61}"/>
              </a:ext>
            </a:extLst>
          </p:cNvPr>
          <p:cNvSpPr txBox="1"/>
          <p:nvPr/>
        </p:nvSpPr>
        <p:spPr>
          <a:xfrm>
            <a:off x="1711932" y="2350288"/>
            <a:ext cx="715946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What is it?</a:t>
            </a:r>
          </a:p>
        </p:txBody>
      </p:sp>
      <p:sp>
        <p:nvSpPr>
          <p:cNvPr id="114" name="Rectangle 113">
            <a:extLst>
              <a:ext uri="{FF2B5EF4-FFF2-40B4-BE49-F238E27FC236}">
                <a16:creationId xmlns:a16="http://schemas.microsoft.com/office/drawing/2014/main" id="{BC1FD979-3505-364C-9836-28671E57DC1C}"/>
              </a:ext>
            </a:extLst>
          </p:cNvPr>
          <p:cNvSpPr/>
          <p:nvPr/>
        </p:nvSpPr>
        <p:spPr>
          <a:xfrm>
            <a:off x="1797623" y="2861300"/>
            <a:ext cx="6994019" cy="1028423"/>
          </a:xfrm>
          <a:prstGeom prst="rect">
            <a:avLst/>
          </a:prstGeom>
        </p:spPr>
        <p:txBody>
          <a:bodyPr wrap="square">
            <a:spAutoFit/>
          </a:bodyPr>
          <a:lstStyle/>
          <a:p>
            <a:pPr algn="ctr">
              <a:lnSpc>
                <a:spcPct val="150000"/>
              </a:lnSpc>
            </a:pPr>
            <a:r>
              <a:rPr lang="en-GB" sz="1400" dirty="0">
                <a:solidFill>
                  <a:schemeClr val="bg1"/>
                </a:solidFill>
                <a:latin typeface="Galvji" panose="020B0504020202020204" pitchFamily="34" charset="77"/>
              </a:rPr>
              <a:t>Respect is the regard you show towards other peoples’ feelings, rights, and dignity. It can also be considered as a form of admiration for an individual’s skill sets or qualities.</a:t>
            </a:r>
          </a:p>
        </p:txBody>
      </p:sp>
      <p:pic>
        <p:nvPicPr>
          <p:cNvPr id="3" name="Picture 2" descr="A picture containing clipart&#10;&#10;Description automatically generated">
            <a:extLst>
              <a:ext uri="{FF2B5EF4-FFF2-40B4-BE49-F238E27FC236}">
                <a16:creationId xmlns:a16="http://schemas.microsoft.com/office/drawing/2014/main" id="{0143D9C4-7E2D-45CE-B23F-5A542FBBB8CA}"/>
              </a:ext>
            </a:extLst>
          </p:cNvPr>
          <p:cNvPicPr>
            <a:picLocks noChangeAspect="1"/>
          </p:cNvPicPr>
          <p:nvPr/>
        </p:nvPicPr>
        <p:blipFill>
          <a:blip r:embed="rId2"/>
          <a:stretch>
            <a:fillRect/>
          </a:stretch>
        </p:blipFill>
        <p:spPr>
          <a:xfrm>
            <a:off x="9430898" y="888647"/>
            <a:ext cx="1688592" cy="4547616"/>
          </a:xfrm>
          <a:prstGeom prst="rect">
            <a:avLst/>
          </a:prstGeom>
        </p:spPr>
      </p:pic>
    </p:spTree>
    <p:extLst>
      <p:ext uri="{BB962C8B-B14F-4D97-AF65-F5344CB8AC3E}">
        <p14:creationId xmlns:p14="http://schemas.microsoft.com/office/powerpoint/2010/main" val="412398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dissolve">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dissolve">
                                      <p:cBhvr>
                                        <p:cTn id="12"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5777B2"/>
          </a:solidFill>
          <a:ln>
            <a:solidFill>
              <a:srgbClr val="5777B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2955073" y="1128116"/>
            <a:ext cx="6762424" cy="923330"/>
          </a:xfrm>
          <a:prstGeom prst="rect">
            <a:avLst/>
          </a:prstGeom>
          <a:noFill/>
        </p:spPr>
        <p:txBody>
          <a:bodyPr wrap="square" rtlCol="0">
            <a:spAutoFit/>
          </a:bodyPr>
          <a:lstStyle/>
          <a:p>
            <a:pPr algn="ctr"/>
            <a:r>
              <a:rPr lang="en-GB" sz="5400" b="1" dirty="0">
                <a:solidFill>
                  <a:schemeClr val="bg1"/>
                </a:solidFill>
                <a:latin typeface="Galvji" panose="020B0504020202020204" pitchFamily="34" charset="77"/>
              </a:rPr>
              <a:t>Respect</a:t>
            </a:r>
            <a:endParaRPr lang="en-GB" sz="4400" b="1" dirty="0">
              <a:solidFill>
                <a:schemeClr val="bg1"/>
              </a:solidFill>
              <a:latin typeface="Galvji" panose="020B0504020202020204" pitchFamily="34" charset="77"/>
            </a:endParaRPr>
          </a:p>
        </p:txBody>
      </p:sp>
      <p:sp>
        <p:nvSpPr>
          <p:cNvPr id="113" name="TextBox 112">
            <a:extLst>
              <a:ext uri="{FF2B5EF4-FFF2-40B4-BE49-F238E27FC236}">
                <a16:creationId xmlns:a16="http://schemas.microsoft.com/office/drawing/2014/main" id="{A01D4009-9708-0F49-9139-FC62712D4C61}"/>
              </a:ext>
            </a:extLst>
          </p:cNvPr>
          <p:cNvSpPr txBox="1"/>
          <p:nvPr/>
        </p:nvSpPr>
        <p:spPr>
          <a:xfrm>
            <a:off x="2787658" y="1918127"/>
            <a:ext cx="715946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Why is it important for medical students?</a:t>
            </a:r>
          </a:p>
        </p:txBody>
      </p:sp>
      <p:sp>
        <p:nvSpPr>
          <p:cNvPr id="114" name="Rectangle 113">
            <a:extLst>
              <a:ext uri="{FF2B5EF4-FFF2-40B4-BE49-F238E27FC236}">
                <a16:creationId xmlns:a16="http://schemas.microsoft.com/office/drawing/2014/main" id="{BC1FD979-3505-364C-9836-28671E57DC1C}"/>
              </a:ext>
            </a:extLst>
          </p:cNvPr>
          <p:cNvSpPr/>
          <p:nvPr/>
        </p:nvSpPr>
        <p:spPr>
          <a:xfrm>
            <a:off x="2086877" y="2449721"/>
            <a:ext cx="8561024" cy="2644122"/>
          </a:xfrm>
          <a:prstGeom prst="rect">
            <a:avLst/>
          </a:prstGeom>
        </p:spPr>
        <p:txBody>
          <a:bodyPr wrap="square">
            <a:spAutoFit/>
          </a:bodyPr>
          <a:lstStyle/>
          <a:p>
            <a:pPr algn="ctr">
              <a:lnSpc>
                <a:spcPct val="150000"/>
              </a:lnSpc>
            </a:pPr>
            <a:r>
              <a:rPr lang="en-GB" sz="1400" dirty="0">
                <a:solidFill>
                  <a:schemeClr val="bg1"/>
                </a:solidFill>
                <a:latin typeface="Galvji" panose="020B0504020202020204" pitchFamily="34" charset="77"/>
              </a:rPr>
              <a:t>Within a healthcare team, respect is a fundamental basis for success. It drastically improves team dynamics, satisfaction, and efficiency. In environments where hierarchy can be a major barrier to team productivity, as a medical student, it is crucial to understand and implement respect in your day-to-day routine. Respect installs value. When everyone in the team feels valued, it allows for better understanding and collaboration; more efficient teamwork and improved overall patient care. Contrary to this, the consequences of disrespect can include “lowering staff morale, producing hostile environments, increase staff resignation, absenteeism and sadly, adverse events which have ended in patient mortality”</a:t>
            </a:r>
            <a:r>
              <a:rPr lang="en-GB" sz="1400" baseline="30000" dirty="0">
                <a:solidFill>
                  <a:schemeClr val="bg1"/>
                </a:solidFill>
                <a:latin typeface="Galvji" panose="020B0504020202020204" pitchFamily="34" charset="77"/>
              </a:rPr>
              <a:t>13</a:t>
            </a:r>
            <a:endParaRPr lang="en-GB" sz="1400" dirty="0">
              <a:solidFill>
                <a:schemeClr val="bg1"/>
              </a:solidFill>
              <a:latin typeface="Galvji" panose="020B0504020202020204" pitchFamily="34" charset="77"/>
            </a:endParaRPr>
          </a:p>
        </p:txBody>
      </p:sp>
    </p:spTree>
    <p:extLst>
      <p:ext uri="{BB962C8B-B14F-4D97-AF65-F5344CB8AC3E}">
        <p14:creationId xmlns:p14="http://schemas.microsoft.com/office/powerpoint/2010/main" val="155536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dissolve">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dissolve">
                                      <p:cBhvr>
                                        <p:cTn id="12"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A71662A3-825E-D94A-9682-95C781979FCB}"/>
              </a:ext>
            </a:extLst>
          </p:cNvPr>
          <p:cNvSpPr txBox="1"/>
          <p:nvPr/>
        </p:nvSpPr>
        <p:spPr>
          <a:xfrm>
            <a:off x="1155772" y="1814913"/>
            <a:ext cx="10520562" cy="4928337"/>
          </a:xfrm>
          <a:prstGeom prst="rect">
            <a:avLst/>
          </a:prstGeom>
          <a:noFill/>
        </p:spPr>
        <p:txBody>
          <a:bodyPr wrap="square" rtlCol="0">
            <a:spAutoFit/>
          </a:bodyPr>
          <a:lstStyle/>
          <a:p>
            <a:r>
              <a:rPr lang="en-GB" sz="1300" b="1" dirty="0">
                <a:latin typeface="Galvji" panose="020B0504020202020204" pitchFamily="34" charset="77"/>
              </a:rPr>
              <a:t>Aim:</a:t>
            </a:r>
            <a:r>
              <a:rPr lang="en-GB" sz="1300" b="1" i="1" dirty="0">
                <a:latin typeface="Galvji" panose="020B0504020202020204" pitchFamily="34" charset="77"/>
              </a:rPr>
              <a:t> </a:t>
            </a:r>
          </a:p>
          <a:p>
            <a:endParaRPr lang="en-GB" sz="1300" i="1" dirty="0">
              <a:latin typeface="Galvji" panose="020B0504020202020204" pitchFamily="34" charset="77"/>
            </a:endParaRPr>
          </a:p>
          <a:p>
            <a:pPr algn="just">
              <a:lnSpc>
                <a:spcPct val="150000"/>
              </a:lnSpc>
            </a:pPr>
            <a:r>
              <a:rPr lang="en-GB" sz="1200" dirty="0">
                <a:latin typeface="Galvji" panose="020B0504020202020204" pitchFamily="34" charset="77"/>
              </a:rPr>
              <a:t>The purpose of this online learning resource is to help medical students understand what the joint GMC and MSC student professionalism guidance ‘Achieving good medical practice’ says about teamwork and how to work effectively within multidisciplinary healthcare teams.</a:t>
            </a:r>
            <a:endParaRPr lang="en-GB" sz="1200" b="1" dirty="0">
              <a:latin typeface="Galvji" panose="020B0504020202020204" pitchFamily="34" charset="77"/>
            </a:endParaRPr>
          </a:p>
          <a:p>
            <a:endParaRPr lang="en-GB" sz="1300" b="1" dirty="0">
              <a:latin typeface="Galvji" panose="020B0504020202020204" pitchFamily="34" charset="77"/>
            </a:endParaRPr>
          </a:p>
          <a:p>
            <a:endParaRPr lang="en-GB" sz="1300" b="1" dirty="0">
              <a:latin typeface="Galvji" panose="020B0504020202020204" pitchFamily="34" charset="77"/>
            </a:endParaRPr>
          </a:p>
          <a:p>
            <a:r>
              <a:rPr lang="en-GB" sz="1300" b="1" dirty="0">
                <a:latin typeface="Galvji" panose="020B0504020202020204" pitchFamily="34" charset="77"/>
              </a:rPr>
              <a:t>Objectives:</a:t>
            </a:r>
            <a:r>
              <a:rPr lang="en-GB" sz="1300" b="1" i="1" dirty="0">
                <a:latin typeface="Galvji" panose="020B0504020202020204" pitchFamily="34" charset="77"/>
              </a:rPr>
              <a:t> </a:t>
            </a:r>
          </a:p>
          <a:p>
            <a:endParaRPr lang="en-GB" sz="1300" i="1" dirty="0">
              <a:latin typeface="Galvji" panose="020B0504020202020204" pitchFamily="34" charset="77"/>
            </a:endParaRPr>
          </a:p>
          <a:p>
            <a:pPr marL="400050" indent="-400050">
              <a:lnSpc>
                <a:spcPct val="150000"/>
              </a:lnSpc>
              <a:buFont typeface="+mj-lt"/>
              <a:buAutoNum type="romanLcPeriod"/>
            </a:pPr>
            <a:r>
              <a:rPr lang="en-GB" sz="1200" dirty="0">
                <a:latin typeface="Galvji" panose="020B0504020202020204" pitchFamily="34" charset="77"/>
              </a:rPr>
              <a:t>Recognise stakeholders within a multidisciplinary healthcare team.</a:t>
            </a:r>
          </a:p>
          <a:p>
            <a:pPr marL="400050" indent="-400050">
              <a:lnSpc>
                <a:spcPct val="150000"/>
              </a:lnSpc>
              <a:buFont typeface="+mj-lt"/>
              <a:buAutoNum type="romanLcPeriod"/>
            </a:pPr>
            <a:r>
              <a:rPr lang="en-GB" sz="1200" dirty="0">
                <a:latin typeface="Galvji" panose="020B0504020202020204" pitchFamily="34" charset="77"/>
              </a:rPr>
              <a:t>Understand the components of an effective team.</a:t>
            </a:r>
          </a:p>
          <a:p>
            <a:pPr marL="400050" indent="-400050">
              <a:lnSpc>
                <a:spcPct val="150000"/>
              </a:lnSpc>
              <a:buFont typeface="+mj-lt"/>
              <a:buAutoNum type="romanLcPeriod"/>
            </a:pPr>
            <a:r>
              <a:rPr lang="en-GB" sz="1200" dirty="0">
                <a:latin typeface="Galvji" panose="020B0504020202020204" pitchFamily="34" charset="77"/>
              </a:rPr>
              <a:t>Explain the importance of effective teamwork within a multidisciplinary healthcare setting.</a:t>
            </a:r>
          </a:p>
          <a:p>
            <a:pPr marL="400050" indent="-400050">
              <a:lnSpc>
                <a:spcPct val="150000"/>
              </a:lnSpc>
              <a:buFont typeface="+mj-lt"/>
              <a:buAutoNum type="romanLcPeriod"/>
            </a:pPr>
            <a:r>
              <a:rPr lang="en-GB" sz="1200" dirty="0">
                <a:latin typeface="Galvji" panose="020B0504020202020204" pitchFamily="34" charset="77"/>
              </a:rPr>
              <a:t>Differentiate between good and bad examples of communication, collaboration, and respect within a multidisciplinary healthcare team.</a:t>
            </a:r>
          </a:p>
          <a:p>
            <a:pPr marL="400050" indent="-400050">
              <a:lnSpc>
                <a:spcPct val="150000"/>
              </a:lnSpc>
              <a:buFont typeface="+mj-lt"/>
              <a:buAutoNum type="romanLcPeriod"/>
            </a:pPr>
            <a:r>
              <a:rPr lang="en-GB" sz="1200" dirty="0">
                <a:latin typeface="Galvji" panose="020B0504020202020204" pitchFamily="34" charset="77"/>
              </a:rPr>
              <a:t>Identify challenges to effective teamwork within healthcare and apply practical methods to overcome them effectively.</a:t>
            </a:r>
          </a:p>
          <a:p>
            <a:pPr marL="400050" indent="-400050">
              <a:lnSpc>
                <a:spcPct val="150000"/>
              </a:lnSpc>
              <a:buFont typeface="+mj-lt"/>
              <a:buAutoNum type="romanLcPeriod"/>
            </a:pPr>
            <a:r>
              <a:rPr lang="en-GB" sz="1200" dirty="0">
                <a:latin typeface="Galvji" panose="020B0504020202020204" pitchFamily="34" charset="77"/>
              </a:rPr>
              <a:t>Reflect on personal responsibilities within a team and identify methods to improve performance and overall patient care.</a:t>
            </a:r>
          </a:p>
          <a:p>
            <a:pPr marL="400050" indent="-400050">
              <a:lnSpc>
                <a:spcPct val="150000"/>
              </a:lnSpc>
              <a:buFont typeface="+mj-lt"/>
              <a:buAutoNum type="romanLcPeriod"/>
            </a:pPr>
            <a:endParaRPr lang="en-GB" sz="1300" dirty="0">
              <a:latin typeface="Galvji" panose="020B0504020202020204" pitchFamily="34" charset="77"/>
            </a:endParaRPr>
          </a:p>
          <a:p>
            <a:pPr marL="400050" indent="-400050">
              <a:lnSpc>
                <a:spcPct val="150000"/>
              </a:lnSpc>
              <a:buFont typeface="+mj-lt"/>
              <a:buAutoNum type="romanLcPeriod"/>
            </a:pPr>
            <a:endParaRPr lang="en-GB" sz="1300" i="1" dirty="0">
              <a:latin typeface="Galvji" panose="020B0504020202020204" pitchFamily="34" charset="77"/>
            </a:endParaRPr>
          </a:p>
          <a:p>
            <a:pPr>
              <a:lnSpc>
                <a:spcPct val="150000"/>
              </a:lnSpc>
            </a:pPr>
            <a:endParaRPr lang="en-GB" sz="1300" i="1" dirty="0">
              <a:latin typeface="Galvji" panose="020B0504020202020204" pitchFamily="34" charset="77"/>
            </a:endParaRP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CDA8D1D-F544-AB46-923F-6A5D0B0D554A}"/>
              </a:ext>
            </a:extLst>
          </p:cNvPr>
          <p:cNvSpPr txBox="1"/>
          <p:nvPr/>
        </p:nvSpPr>
        <p:spPr>
          <a:xfrm>
            <a:off x="1115732" y="779528"/>
            <a:ext cx="10520562" cy="1015663"/>
          </a:xfrm>
          <a:prstGeom prst="rect">
            <a:avLst/>
          </a:prstGeom>
          <a:noFill/>
        </p:spPr>
        <p:txBody>
          <a:bodyPr wrap="square" rtlCol="0">
            <a:spAutoFit/>
          </a:bodyPr>
          <a:lstStyle/>
          <a:p>
            <a:r>
              <a:rPr lang="en-GB" sz="6000" b="1" spc="-150">
                <a:solidFill>
                  <a:srgbClr val="776BA2"/>
                </a:solidFill>
                <a:latin typeface="Galvji" panose="020B0504020202020204" pitchFamily="34" charset="77"/>
              </a:rPr>
              <a:t>Aims &amp; Objectives</a:t>
            </a:r>
          </a:p>
        </p:txBody>
      </p:sp>
    </p:spTree>
    <p:extLst>
      <p:ext uri="{BB962C8B-B14F-4D97-AF65-F5344CB8AC3E}">
        <p14:creationId xmlns:p14="http://schemas.microsoft.com/office/powerpoint/2010/main" val="381210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dissolve">
                                      <p:cBhvr>
                                        <p:cTn id="7" dur="500"/>
                                        <p:tgtEl>
                                          <p:spTgt spid="50">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0">
                                            <p:txEl>
                                              <p:pRg st="2" end="2"/>
                                            </p:txEl>
                                          </p:spTgt>
                                        </p:tgtEl>
                                        <p:attrNameLst>
                                          <p:attrName>style.visibility</p:attrName>
                                        </p:attrNameLst>
                                      </p:cBhvr>
                                      <p:to>
                                        <p:strVal val="visible"/>
                                      </p:to>
                                    </p:set>
                                    <p:animEffect transition="in" filter="dissolve">
                                      <p:cBhvr>
                                        <p:cTn id="10" dur="500"/>
                                        <p:tgtEl>
                                          <p:spTgt spid="50">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50">
                                            <p:txEl>
                                              <p:pRg st="5" end="5"/>
                                            </p:txEl>
                                          </p:spTgt>
                                        </p:tgtEl>
                                        <p:attrNameLst>
                                          <p:attrName>style.visibility</p:attrName>
                                        </p:attrNameLst>
                                      </p:cBhvr>
                                      <p:to>
                                        <p:strVal val="visible"/>
                                      </p:to>
                                    </p:set>
                                    <p:animEffect transition="in" filter="dissolve">
                                      <p:cBhvr>
                                        <p:cTn id="15" dur="500"/>
                                        <p:tgtEl>
                                          <p:spTgt spid="50">
                                            <p:txEl>
                                              <p:pRg st="5" end="5"/>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50">
                                            <p:txEl>
                                              <p:pRg st="7" end="7"/>
                                            </p:txEl>
                                          </p:spTgt>
                                        </p:tgtEl>
                                        <p:attrNameLst>
                                          <p:attrName>style.visibility</p:attrName>
                                        </p:attrNameLst>
                                      </p:cBhvr>
                                      <p:to>
                                        <p:strVal val="visible"/>
                                      </p:to>
                                    </p:set>
                                    <p:animEffect transition="in" filter="dissolve">
                                      <p:cBhvr>
                                        <p:cTn id="18" dur="500"/>
                                        <p:tgtEl>
                                          <p:spTgt spid="50">
                                            <p:txEl>
                                              <p:pRg st="7" end="7"/>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50">
                                            <p:txEl>
                                              <p:pRg st="8" end="8"/>
                                            </p:txEl>
                                          </p:spTgt>
                                        </p:tgtEl>
                                        <p:attrNameLst>
                                          <p:attrName>style.visibility</p:attrName>
                                        </p:attrNameLst>
                                      </p:cBhvr>
                                      <p:to>
                                        <p:strVal val="visible"/>
                                      </p:to>
                                    </p:set>
                                    <p:animEffect transition="in" filter="dissolve">
                                      <p:cBhvr>
                                        <p:cTn id="21" dur="500"/>
                                        <p:tgtEl>
                                          <p:spTgt spid="50">
                                            <p:txEl>
                                              <p:pRg st="8" end="8"/>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50">
                                            <p:txEl>
                                              <p:pRg st="10" end="10"/>
                                            </p:txEl>
                                          </p:spTgt>
                                        </p:tgtEl>
                                        <p:attrNameLst>
                                          <p:attrName>style.visibility</p:attrName>
                                        </p:attrNameLst>
                                      </p:cBhvr>
                                      <p:to>
                                        <p:strVal val="visible"/>
                                      </p:to>
                                    </p:set>
                                    <p:animEffect transition="in" filter="dissolve">
                                      <p:cBhvr>
                                        <p:cTn id="24" dur="500"/>
                                        <p:tgtEl>
                                          <p:spTgt spid="50">
                                            <p:txEl>
                                              <p:pRg st="10" end="10"/>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50">
                                            <p:txEl>
                                              <p:pRg st="9" end="9"/>
                                            </p:txEl>
                                          </p:spTgt>
                                        </p:tgtEl>
                                        <p:attrNameLst>
                                          <p:attrName>style.visibility</p:attrName>
                                        </p:attrNameLst>
                                      </p:cBhvr>
                                      <p:to>
                                        <p:strVal val="visible"/>
                                      </p:to>
                                    </p:set>
                                    <p:animEffect transition="in" filter="dissolve">
                                      <p:cBhvr>
                                        <p:cTn id="27" dur="500"/>
                                        <p:tgtEl>
                                          <p:spTgt spid="50">
                                            <p:txEl>
                                              <p:pRg st="9" end="9"/>
                                            </p:txEl>
                                          </p:spTgt>
                                        </p:tgtEl>
                                      </p:cBhvr>
                                    </p:animEffect>
                                  </p:childTnLst>
                                </p:cTn>
                              </p:par>
                              <p:par>
                                <p:cTn id="28" presetID="9" presetClass="entr" presetSubtype="0" fill="hold" nodeType="withEffect">
                                  <p:stCondLst>
                                    <p:cond delay="0"/>
                                  </p:stCondLst>
                                  <p:childTnLst>
                                    <p:set>
                                      <p:cBhvr>
                                        <p:cTn id="29" dur="1" fill="hold">
                                          <p:stCondLst>
                                            <p:cond delay="0"/>
                                          </p:stCondLst>
                                        </p:cTn>
                                        <p:tgtEl>
                                          <p:spTgt spid="50">
                                            <p:txEl>
                                              <p:pRg st="11" end="11"/>
                                            </p:txEl>
                                          </p:spTgt>
                                        </p:tgtEl>
                                        <p:attrNameLst>
                                          <p:attrName>style.visibility</p:attrName>
                                        </p:attrNameLst>
                                      </p:cBhvr>
                                      <p:to>
                                        <p:strVal val="visible"/>
                                      </p:to>
                                    </p:set>
                                    <p:animEffect transition="in" filter="dissolve">
                                      <p:cBhvr>
                                        <p:cTn id="30" dur="500"/>
                                        <p:tgtEl>
                                          <p:spTgt spid="50">
                                            <p:txEl>
                                              <p:pRg st="11" end="11"/>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50">
                                            <p:txEl>
                                              <p:pRg st="12" end="12"/>
                                            </p:txEl>
                                          </p:spTgt>
                                        </p:tgtEl>
                                        <p:attrNameLst>
                                          <p:attrName>style.visibility</p:attrName>
                                        </p:attrNameLst>
                                      </p:cBhvr>
                                      <p:to>
                                        <p:strVal val="visible"/>
                                      </p:to>
                                    </p:set>
                                    <p:animEffect transition="in" filter="dissolve">
                                      <p:cBhvr>
                                        <p:cTn id="33" dur="500"/>
                                        <p:tgtEl>
                                          <p:spTgt spid="50">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60" name="Rounded Rectangle 59">
            <a:extLst>
              <a:ext uri="{FF2B5EF4-FFF2-40B4-BE49-F238E27FC236}">
                <a16:creationId xmlns:a16="http://schemas.microsoft.com/office/drawing/2014/main" id="{003B95D9-B5BD-7C4B-9231-04FEB99899C3}"/>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5777B2"/>
          </a:solidFill>
          <a:ln>
            <a:solidFill>
              <a:srgbClr val="5777B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61" name="Rectangle 60">
            <a:extLst>
              <a:ext uri="{FF2B5EF4-FFF2-40B4-BE49-F238E27FC236}">
                <a16:creationId xmlns:a16="http://schemas.microsoft.com/office/drawing/2014/main" id="{5B683960-B6E7-EC40-8FFC-E5D63D9AA317}"/>
              </a:ext>
            </a:extLst>
          </p:cNvPr>
          <p:cNvSpPr/>
          <p:nvPr/>
        </p:nvSpPr>
        <p:spPr>
          <a:xfrm>
            <a:off x="1752003" y="2888477"/>
            <a:ext cx="7487625" cy="459998"/>
          </a:xfrm>
          <a:prstGeom prst="rect">
            <a:avLst/>
          </a:prstGeom>
        </p:spPr>
        <p:txBody>
          <a:bodyPr wrap="square">
            <a:spAutoFit/>
          </a:bodyPr>
          <a:lstStyle/>
          <a:p>
            <a:pPr algn="ctr">
              <a:lnSpc>
                <a:spcPct val="150000"/>
              </a:lnSpc>
            </a:pPr>
            <a:r>
              <a:rPr lang="en-GB" i="1" dirty="0">
                <a:solidFill>
                  <a:schemeClr val="bg1"/>
                </a:solidFill>
                <a:latin typeface="Galvji" panose="020B0504020202020204" pitchFamily="34" charset="77"/>
              </a:rPr>
              <a:t>ACTIVITY 3: Watch the next video and follow the instructions.</a:t>
            </a:r>
          </a:p>
        </p:txBody>
      </p:sp>
      <p:pic>
        <p:nvPicPr>
          <p:cNvPr id="3" name="Picture 2" descr="A picture containing clipart&#10;&#10;Description automatically generated">
            <a:extLst>
              <a:ext uri="{FF2B5EF4-FFF2-40B4-BE49-F238E27FC236}">
                <a16:creationId xmlns:a16="http://schemas.microsoft.com/office/drawing/2014/main" id="{1932DFCA-CD0D-49A9-94C4-C830BD8A54A5}"/>
              </a:ext>
            </a:extLst>
          </p:cNvPr>
          <p:cNvPicPr>
            <a:picLocks noChangeAspect="1"/>
          </p:cNvPicPr>
          <p:nvPr/>
        </p:nvPicPr>
        <p:blipFill>
          <a:blip r:embed="rId2"/>
          <a:stretch>
            <a:fillRect/>
          </a:stretch>
        </p:blipFill>
        <p:spPr>
          <a:xfrm>
            <a:off x="9500203" y="888647"/>
            <a:ext cx="1688592" cy="4547616"/>
          </a:xfrm>
          <a:prstGeom prst="rect">
            <a:avLst/>
          </a:prstGeom>
        </p:spPr>
      </p:pic>
    </p:spTree>
    <p:extLst>
      <p:ext uri="{BB962C8B-B14F-4D97-AF65-F5344CB8AC3E}">
        <p14:creationId xmlns:p14="http://schemas.microsoft.com/office/powerpoint/2010/main" val="426286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dissolve">
                                      <p:cBhvr>
                                        <p:cTn id="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3495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5113016"/>
          </a:xfrm>
          <a:prstGeom prst="roundRect">
            <a:avLst>
              <a:gd name="adj" fmla="val 9322"/>
            </a:avLst>
          </a:prstGeom>
          <a:solidFill>
            <a:srgbClr val="5777B2"/>
          </a:solidFill>
          <a:ln>
            <a:solidFill>
              <a:srgbClr val="5777B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19" name="TextBox 118">
            <a:extLst>
              <a:ext uri="{FF2B5EF4-FFF2-40B4-BE49-F238E27FC236}">
                <a16:creationId xmlns:a16="http://schemas.microsoft.com/office/drawing/2014/main" id="{98225078-8029-EF43-8123-849B9A3F1049}"/>
              </a:ext>
            </a:extLst>
          </p:cNvPr>
          <p:cNvSpPr txBox="1"/>
          <p:nvPr/>
        </p:nvSpPr>
        <p:spPr>
          <a:xfrm>
            <a:off x="1223199" y="1191201"/>
            <a:ext cx="10226172" cy="707886"/>
          </a:xfrm>
          <a:prstGeom prst="rect">
            <a:avLst/>
          </a:prstGeom>
          <a:noFill/>
        </p:spPr>
        <p:txBody>
          <a:bodyPr wrap="square" rtlCol="0">
            <a:spAutoFit/>
          </a:bodyPr>
          <a:lstStyle/>
          <a:p>
            <a:pPr algn="ctr"/>
            <a:r>
              <a:rPr lang="en-GB" sz="4000" b="1" spc="-300">
                <a:solidFill>
                  <a:schemeClr val="bg1"/>
                </a:solidFill>
                <a:latin typeface="Galvji" panose="020B0504020202020204" pitchFamily="34" charset="77"/>
              </a:rPr>
              <a:t>Don’t forget to:</a:t>
            </a:r>
            <a:endParaRPr lang="en-GB" sz="3200" b="1" spc="-300">
              <a:solidFill>
                <a:schemeClr val="bg1"/>
              </a:solidFill>
              <a:latin typeface="Galvji" panose="020B0504020202020204" pitchFamily="34" charset="77"/>
            </a:endParaRPr>
          </a:p>
        </p:txBody>
      </p:sp>
      <p:sp>
        <p:nvSpPr>
          <p:cNvPr id="121" name="TextBox 120">
            <a:extLst>
              <a:ext uri="{FF2B5EF4-FFF2-40B4-BE49-F238E27FC236}">
                <a16:creationId xmlns:a16="http://schemas.microsoft.com/office/drawing/2014/main" id="{08D394AB-25CD-664F-8672-DCC0072FD100}"/>
              </a:ext>
            </a:extLst>
          </p:cNvPr>
          <p:cNvSpPr txBox="1"/>
          <p:nvPr/>
        </p:nvSpPr>
        <p:spPr>
          <a:xfrm>
            <a:off x="1223199" y="1006384"/>
            <a:ext cx="1022617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When dealing with respect,</a:t>
            </a:r>
          </a:p>
        </p:txBody>
      </p:sp>
      <p:pic>
        <p:nvPicPr>
          <p:cNvPr id="5" name="Picture 4" descr="Text&#10;&#10;Description automatically generated">
            <a:extLst>
              <a:ext uri="{FF2B5EF4-FFF2-40B4-BE49-F238E27FC236}">
                <a16:creationId xmlns:a16="http://schemas.microsoft.com/office/drawing/2014/main" id="{F17BE7B0-5B15-41AD-A599-DA6A31E3B280}"/>
              </a:ext>
            </a:extLst>
          </p:cNvPr>
          <p:cNvPicPr>
            <a:picLocks noChangeAspect="1"/>
          </p:cNvPicPr>
          <p:nvPr/>
        </p:nvPicPr>
        <p:blipFill>
          <a:blip r:embed="rId3"/>
          <a:stretch>
            <a:fillRect/>
          </a:stretch>
        </p:blipFill>
        <p:spPr>
          <a:xfrm>
            <a:off x="1628787" y="1802016"/>
            <a:ext cx="2865120" cy="3553968"/>
          </a:xfrm>
          <a:prstGeom prst="rect">
            <a:avLst/>
          </a:prstGeom>
        </p:spPr>
      </p:pic>
      <p:pic>
        <p:nvPicPr>
          <p:cNvPr id="7" name="Picture 6" descr="Text, timeline&#10;&#10;Description automatically generated">
            <a:extLst>
              <a:ext uri="{FF2B5EF4-FFF2-40B4-BE49-F238E27FC236}">
                <a16:creationId xmlns:a16="http://schemas.microsoft.com/office/drawing/2014/main" id="{9F56399A-3470-44FA-81B7-F27EF753C57F}"/>
              </a:ext>
            </a:extLst>
          </p:cNvPr>
          <p:cNvPicPr>
            <a:picLocks noChangeAspect="1"/>
          </p:cNvPicPr>
          <p:nvPr/>
        </p:nvPicPr>
        <p:blipFill>
          <a:blip r:embed="rId4"/>
          <a:stretch>
            <a:fillRect/>
          </a:stretch>
        </p:blipFill>
        <p:spPr>
          <a:xfrm>
            <a:off x="4734192" y="1823352"/>
            <a:ext cx="3023616" cy="3511296"/>
          </a:xfrm>
          <a:prstGeom prst="rect">
            <a:avLst/>
          </a:prstGeom>
        </p:spPr>
      </p:pic>
      <p:pic>
        <p:nvPicPr>
          <p:cNvPr id="9" name="Picture 8" descr="Text&#10;&#10;Description automatically generated">
            <a:extLst>
              <a:ext uri="{FF2B5EF4-FFF2-40B4-BE49-F238E27FC236}">
                <a16:creationId xmlns:a16="http://schemas.microsoft.com/office/drawing/2014/main" id="{E44BEDD5-C2E5-42BF-9221-B00A48CF9026}"/>
              </a:ext>
            </a:extLst>
          </p:cNvPr>
          <p:cNvPicPr>
            <a:picLocks noChangeAspect="1"/>
          </p:cNvPicPr>
          <p:nvPr/>
        </p:nvPicPr>
        <p:blipFill>
          <a:blip r:embed="rId5"/>
          <a:stretch>
            <a:fillRect/>
          </a:stretch>
        </p:blipFill>
        <p:spPr>
          <a:xfrm>
            <a:off x="7998093" y="1782881"/>
            <a:ext cx="3023616" cy="3547872"/>
          </a:xfrm>
          <a:prstGeom prst="rect">
            <a:avLst/>
          </a:prstGeom>
        </p:spPr>
      </p:pic>
    </p:spTree>
    <p:extLst>
      <p:ext uri="{BB962C8B-B14F-4D97-AF65-F5344CB8AC3E}">
        <p14:creationId xmlns:p14="http://schemas.microsoft.com/office/powerpoint/2010/main" val="1353379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dissolve">
                                      <p:cBhvr>
                                        <p:cTn id="7" dur="500"/>
                                        <p:tgtEl>
                                          <p:spTgt spid="1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9"/>
                                        </p:tgtEl>
                                        <p:attrNameLst>
                                          <p:attrName>style.visibility</p:attrName>
                                        </p:attrNameLst>
                                      </p:cBhvr>
                                      <p:to>
                                        <p:strVal val="visible"/>
                                      </p:to>
                                    </p:set>
                                    <p:animEffect transition="in" filter="dissolve">
                                      <p:cBhvr>
                                        <p:cTn id="10"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12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0514" y="278705"/>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675839"/>
            <a:ext cx="10520562" cy="923330"/>
          </a:xfrm>
          <a:prstGeom prst="rect">
            <a:avLst/>
          </a:prstGeom>
          <a:noFill/>
        </p:spPr>
        <p:txBody>
          <a:bodyPr wrap="square" rtlCol="0">
            <a:spAutoFit/>
          </a:bodyPr>
          <a:lstStyle/>
          <a:p>
            <a:r>
              <a:rPr lang="en-GB" sz="5400" b="1" spc="-150" dirty="0">
                <a:solidFill>
                  <a:srgbClr val="5777B2"/>
                </a:solidFill>
                <a:latin typeface="Galvji" panose="020B0504020202020204" pitchFamily="34" charset="77"/>
              </a:rPr>
              <a:t>Barriers to teamwork</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69F946-2F25-FC4D-B12E-4DDAD1945068}"/>
              </a:ext>
            </a:extLst>
          </p:cNvPr>
          <p:cNvSpPr txBox="1"/>
          <p:nvPr/>
        </p:nvSpPr>
        <p:spPr>
          <a:xfrm>
            <a:off x="957536" y="3818275"/>
            <a:ext cx="6667044" cy="369332"/>
          </a:xfrm>
          <a:prstGeom prst="rect">
            <a:avLst/>
          </a:prstGeom>
          <a:noFill/>
        </p:spPr>
        <p:txBody>
          <a:bodyPr wrap="square" rtlCol="0">
            <a:spAutoFit/>
          </a:bodyPr>
          <a:lstStyle/>
          <a:p>
            <a:endParaRPr lang="en-US"/>
          </a:p>
        </p:txBody>
      </p:sp>
      <p:sp>
        <p:nvSpPr>
          <p:cNvPr id="15" name="TextBox 14">
            <a:extLst>
              <a:ext uri="{FF2B5EF4-FFF2-40B4-BE49-F238E27FC236}">
                <a16:creationId xmlns:a16="http://schemas.microsoft.com/office/drawing/2014/main" id="{0BABEEFC-2F50-F64E-A1D5-03FFA7B46E02}"/>
              </a:ext>
            </a:extLst>
          </p:cNvPr>
          <p:cNvSpPr txBox="1"/>
          <p:nvPr/>
        </p:nvSpPr>
        <p:spPr>
          <a:xfrm>
            <a:off x="1266457" y="1559786"/>
            <a:ext cx="10010325" cy="738664"/>
          </a:xfrm>
          <a:prstGeom prst="rect">
            <a:avLst/>
          </a:prstGeom>
          <a:noFill/>
        </p:spPr>
        <p:txBody>
          <a:bodyPr wrap="square" rtlCol="0">
            <a:spAutoFit/>
          </a:bodyPr>
          <a:lstStyle/>
          <a:p>
            <a:pPr algn="just"/>
            <a:r>
              <a:rPr lang="en-GB" sz="1400" i="1" dirty="0">
                <a:latin typeface="Galvji" panose="020B0504020202020204" pitchFamily="34" charset="77"/>
              </a:rPr>
              <a:t>Using the table format below, reflect on the barriers that you, as medical student, may face in a clinical/non-clinical setting and potential ways that could be implemented to overcome them. You may use some of the examples outlined on the next slide to help you.</a:t>
            </a:r>
          </a:p>
        </p:txBody>
      </p:sp>
      <p:graphicFrame>
        <p:nvGraphicFramePr>
          <p:cNvPr id="5" name="Table 5">
            <a:extLst>
              <a:ext uri="{FF2B5EF4-FFF2-40B4-BE49-F238E27FC236}">
                <a16:creationId xmlns:a16="http://schemas.microsoft.com/office/drawing/2014/main" id="{E8A20D8E-CA8D-DE43-94BD-5ACBDE0748DA}"/>
              </a:ext>
            </a:extLst>
          </p:cNvPr>
          <p:cNvGraphicFramePr>
            <a:graphicFrameLocks noGrp="1"/>
          </p:cNvGraphicFramePr>
          <p:nvPr>
            <p:extLst>
              <p:ext uri="{D42A27DB-BD31-4B8C-83A1-F6EECF244321}">
                <p14:modId xmlns:p14="http://schemas.microsoft.com/office/powerpoint/2010/main" val="940580082"/>
              </p:ext>
            </p:extLst>
          </p:nvPr>
        </p:nvGraphicFramePr>
        <p:xfrm>
          <a:off x="1598159" y="2504576"/>
          <a:ext cx="9551478" cy="3210433"/>
        </p:xfrm>
        <a:graphic>
          <a:graphicData uri="http://schemas.openxmlformats.org/drawingml/2006/table">
            <a:tbl>
              <a:tblPr firstRow="1" bandRow="1">
                <a:effectLst/>
                <a:tableStyleId>{5C22544A-7EE6-4342-B048-85BDC9FD1C3A}</a:tableStyleId>
              </a:tblPr>
              <a:tblGrid>
                <a:gridCol w="4775739">
                  <a:extLst>
                    <a:ext uri="{9D8B030D-6E8A-4147-A177-3AD203B41FA5}">
                      <a16:colId xmlns:a16="http://schemas.microsoft.com/office/drawing/2014/main" val="2686660763"/>
                    </a:ext>
                  </a:extLst>
                </a:gridCol>
                <a:gridCol w="4775739">
                  <a:extLst>
                    <a:ext uri="{9D8B030D-6E8A-4147-A177-3AD203B41FA5}">
                      <a16:colId xmlns:a16="http://schemas.microsoft.com/office/drawing/2014/main" val="3121394507"/>
                    </a:ext>
                  </a:extLst>
                </a:gridCol>
              </a:tblGrid>
              <a:tr h="492048">
                <a:tc>
                  <a:txBody>
                    <a:bodyPr/>
                    <a:lstStyle/>
                    <a:p>
                      <a:pPr algn="ctr"/>
                      <a:r>
                        <a:rPr lang="en-GB" b="1" dirty="0">
                          <a:solidFill>
                            <a:schemeClr val="bg1"/>
                          </a:solidFill>
                        </a:rPr>
                        <a:t>Barriers to teamwork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77B2"/>
                    </a:solidFill>
                  </a:tcPr>
                </a:tc>
                <a:tc>
                  <a:txBody>
                    <a:bodyPr/>
                    <a:lstStyle/>
                    <a:p>
                      <a:pPr algn="ctr"/>
                      <a:r>
                        <a:rPr lang="en-GB" b="1" dirty="0">
                          <a:solidFill>
                            <a:schemeClr val="bg1"/>
                          </a:solidFill>
                        </a:rPr>
                        <a:t>Ways to overcome these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77B2"/>
                    </a:solidFill>
                  </a:tcPr>
                </a:tc>
                <a:extLst>
                  <a:ext uri="{0D108BD9-81ED-4DB2-BD59-A6C34878D82A}">
                    <a16:rowId xmlns:a16="http://schemas.microsoft.com/office/drawing/2014/main" val="2781616265"/>
                  </a:ext>
                </a:extLst>
              </a:tr>
              <a:tr h="1888547">
                <a:tc>
                  <a:txBody>
                    <a:bodyPr/>
                    <a:lstStyle/>
                    <a:p>
                      <a:pPr algn="ctr"/>
                      <a:r>
                        <a:rPr lang="en-GB" b="0" i="1" dirty="0">
                          <a:solidFill>
                            <a:schemeClr val="tx1"/>
                          </a:solidFill>
                        </a:rPr>
                        <a:t>e.g. Hierarchy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i="1" u="sng" dirty="0">
                          <a:solidFill>
                            <a:schemeClr val="tx1"/>
                          </a:solidFill>
                        </a:rPr>
                        <a:t>Team briefings and debriefings </a:t>
                      </a:r>
                      <a:r>
                        <a:rPr lang="en-GB" b="0" i="1" dirty="0">
                          <a:solidFill>
                            <a:schemeClr val="tx1"/>
                          </a:solidFill>
                        </a:rPr>
                        <a:t>allows everyone within the team to introduce themselves without feeling intimidated. They provide a structured way for members of the team to speak up in a blame-free, supportive environment and are designed to improve team performance via reflection.</a:t>
                      </a:r>
                      <a:r>
                        <a:rPr lang="en-GB" b="0" i="1" baseline="30000" dirty="0">
                          <a:solidFill>
                            <a:schemeClr val="tx1"/>
                          </a:solidFill>
                        </a:rPr>
                        <a:t>6</a:t>
                      </a:r>
                      <a:endParaRPr lang="en-GB" b="0" i="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4091964"/>
                  </a:ext>
                </a:extLst>
              </a:tr>
              <a:tr h="706705">
                <a:tc>
                  <a:txBody>
                    <a:bodyPr/>
                    <a:lstStyle/>
                    <a:p>
                      <a:pPr algn="ctr"/>
                      <a:endParaRPr lang="en-GB"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1789800"/>
                  </a:ext>
                </a:extLst>
              </a:tr>
            </a:tbl>
          </a:graphicData>
        </a:graphic>
      </p:graphicFrame>
    </p:spTree>
    <p:extLst>
      <p:ext uri="{BB962C8B-B14F-4D97-AF65-F5344CB8AC3E}">
        <p14:creationId xmlns:p14="http://schemas.microsoft.com/office/powerpoint/2010/main" val="169137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675839"/>
            <a:ext cx="10520562" cy="923330"/>
          </a:xfrm>
          <a:prstGeom prst="rect">
            <a:avLst/>
          </a:prstGeom>
          <a:noFill/>
        </p:spPr>
        <p:txBody>
          <a:bodyPr wrap="square" rtlCol="0">
            <a:spAutoFit/>
          </a:bodyPr>
          <a:lstStyle/>
          <a:p>
            <a:r>
              <a:rPr lang="en-GB" sz="5400" b="1" spc="-150" dirty="0">
                <a:solidFill>
                  <a:srgbClr val="5777B2"/>
                </a:solidFill>
                <a:latin typeface="Galvji" panose="020B0504020202020204" pitchFamily="34" charset="77"/>
              </a:rPr>
              <a:t>Barriers to teamwork</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69F946-2F25-FC4D-B12E-4DDAD1945068}"/>
              </a:ext>
            </a:extLst>
          </p:cNvPr>
          <p:cNvSpPr txBox="1"/>
          <p:nvPr/>
        </p:nvSpPr>
        <p:spPr>
          <a:xfrm>
            <a:off x="957536" y="3818275"/>
            <a:ext cx="6667044" cy="369332"/>
          </a:xfrm>
          <a:prstGeom prst="rect">
            <a:avLst/>
          </a:prstGeom>
          <a:noFill/>
        </p:spPr>
        <p:txBody>
          <a:bodyPr wrap="square" rtlCol="0">
            <a:spAutoFit/>
          </a:bodyPr>
          <a:lstStyle/>
          <a:p>
            <a:endParaRPr lang="en-US"/>
          </a:p>
        </p:txBody>
      </p:sp>
      <p:sp>
        <p:nvSpPr>
          <p:cNvPr id="10" name="Rounded Rectangle 9">
            <a:extLst>
              <a:ext uri="{FF2B5EF4-FFF2-40B4-BE49-F238E27FC236}">
                <a16:creationId xmlns:a16="http://schemas.microsoft.com/office/drawing/2014/main" id="{81E66C88-7B85-D34B-8BA1-48BE45DD14DE}"/>
              </a:ext>
            </a:extLst>
          </p:cNvPr>
          <p:cNvSpPr/>
          <p:nvPr/>
        </p:nvSpPr>
        <p:spPr>
          <a:xfrm>
            <a:off x="8286145" y="2380942"/>
            <a:ext cx="2919441" cy="655560"/>
          </a:xfrm>
          <a:custGeom>
            <a:avLst/>
            <a:gdLst>
              <a:gd name="connsiteX0" fmla="*/ 0 w 2919441"/>
              <a:gd name="connsiteY0" fmla="*/ 109262 h 655560"/>
              <a:gd name="connsiteX1" fmla="*/ 109262 w 2919441"/>
              <a:gd name="connsiteY1" fmla="*/ 0 h 655560"/>
              <a:gd name="connsiteX2" fmla="*/ 730473 w 2919441"/>
              <a:gd name="connsiteY2" fmla="*/ 0 h 655560"/>
              <a:gd name="connsiteX3" fmla="*/ 1405702 w 2919441"/>
              <a:gd name="connsiteY3" fmla="*/ 0 h 655560"/>
              <a:gd name="connsiteX4" fmla="*/ 2080931 w 2919441"/>
              <a:gd name="connsiteY4" fmla="*/ 0 h 655560"/>
              <a:gd name="connsiteX5" fmla="*/ 2810179 w 2919441"/>
              <a:gd name="connsiteY5" fmla="*/ 0 h 655560"/>
              <a:gd name="connsiteX6" fmla="*/ 2919441 w 2919441"/>
              <a:gd name="connsiteY6" fmla="*/ 109262 h 655560"/>
              <a:gd name="connsiteX7" fmla="*/ 2919441 w 2919441"/>
              <a:gd name="connsiteY7" fmla="*/ 546298 h 655560"/>
              <a:gd name="connsiteX8" fmla="*/ 2810179 w 2919441"/>
              <a:gd name="connsiteY8" fmla="*/ 655560 h 655560"/>
              <a:gd name="connsiteX9" fmla="*/ 2161959 w 2919441"/>
              <a:gd name="connsiteY9" fmla="*/ 655560 h 655560"/>
              <a:gd name="connsiteX10" fmla="*/ 1513739 w 2919441"/>
              <a:gd name="connsiteY10" fmla="*/ 655560 h 655560"/>
              <a:gd name="connsiteX11" fmla="*/ 811500 w 2919441"/>
              <a:gd name="connsiteY11" fmla="*/ 655560 h 655560"/>
              <a:gd name="connsiteX12" fmla="*/ 109262 w 2919441"/>
              <a:gd name="connsiteY12" fmla="*/ 655560 h 655560"/>
              <a:gd name="connsiteX13" fmla="*/ 0 w 2919441"/>
              <a:gd name="connsiteY13" fmla="*/ 546298 h 655560"/>
              <a:gd name="connsiteX14" fmla="*/ 0 w 2919441"/>
              <a:gd name="connsiteY14" fmla="*/ 109262 h 6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441" h="655560" extrusionOk="0">
                <a:moveTo>
                  <a:pt x="0" y="109262"/>
                </a:moveTo>
                <a:cubicBezTo>
                  <a:pt x="1418" y="47787"/>
                  <a:pt x="50625" y="90"/>
                  <a:pt x="109262" y="0"/>
                </a:cubicBezTo>
                <a:cubicBezTo>
                  <a:pt x="255798" y="-25640"/>
                  <a:pt x="556084" y="-794"/>
                  <a:pt x="730473" y="0"/>
                </a:cubicBezTo>
                <a:cubicBezTo>
                  <a:pt x="904862" y="794"/>
                  <a:pt x="1255387" y="-30183"/>
                  <a:pt x="1405702" y="0"/>
                </a:cubicBezTo>
                <a:cubicBezTo>
                  <a:pt x="1556017" y="30183"/>
                  <a:pt x="1750950" y="-18600"/>
                  <a:pt x="2080931" y="0"/>
                </a:cubicBezTo>
                <a:cubicBezTo>
                  <a:pt x="2410912" y="18600"/>
                  <a:pt x="2581796" y="10242"/>
                  <a:pt x="2810179" y="0"/>
                </a:cubicBezTo>
                <a:cubicBezTo>
                  <a:pt x="2874839" y="-1478"/>
                  <a:pt x="2925607" y="47037"/>
                  <a:pt x="2919441" y="109262"/>
                </a:cubicBezTo>
                <a:cubicBezTo>
                  <a:pt x="2900239" y="271126"/>
                  <a:pt x="2938044" y="418189"/>
                  <a:pt x="2919441" y="546298"/>
                </a:cubicBezTo>
                <a:cubicBezTo>
                  <a:pt x="2934136" y="609750"/>
                  <a:pt x="2869927" y="653735"/>
                  <a:pt x="2810179" y="655560"/>
                </a:cubicBezTo>
                <a:cubicBezTo>
                  <a:pt x="2653966" y="675267"/>
                  <a:pt x="2471922" y="648953"/>
                  <a:pt x="2161959" y="655560"/>
                </a:cubicBezTo>
                <a:cubicBezTo>
                  <a:pt x="1851996" y="662167"/>
                  <a:pt x="1727626" y="684444"/>
                  <a:pt x="1513739" y="655560"/>
                </a:cubicBezTo>
                <a:cubicBezTo>
                  <a:pt x="1299852" y="626676"/>
                  <a:pt x="1024735" y="676815"/>
                  <a:pt x="811500" y="655560"/>
                </a:cubicBezTo>
                <a:cubicBezTo>
                  <a:pt x="598265" y="634305"/>
                  <a:pt x="393002" y="689685"/>
                  <a:pt x="109262" y="655560"/>
                </a:cubicBezTo>
                <a:cubicBezTo>
                  <a:pt x="55672" y="663534"/>
                  <a:pt x="456" y="605145"/>
                  <a:pt x="0" y="546298"/>
                </a:cubicBezTo>
                <a:cubicBezTo>
                  <a:pt x="-10927" y="430631"/>
                  <a:pt x="21042" y="300462"/>
                  <a:pt x="0" y="109262"/>
                </a:cubicBezTo>
                <a:close/>
              </a:path>
            </a:pathLst>
          </a:custGeom>
          <a:noFill/>
          <a:ln w="38100">
            <a:solidFill>
              <a:srgbClr val="5777B2"/>
            </a:solidFill>
            <a:prstDash val="dash"/>
            <a:extLst>
              <a:ext uri="{C807C97D-BFC1-408E-A445-0C87EB9F89A2}">
                <ask:lineSketchStyleProps xmlns:ask="http://schemas.microsoft.com/office/drawing/2018/sketchyshapes" sd="377470458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Personal values and expectations</a:t>
            </a:r>
          </a:p>
        </p:txBody>
      </p:sp>
      <p:sp>
        <p:nvSpPr>
          <p:cNvPr id="11" name="Rounded Rectangle 10">
            <a:extLst>
              <a:ext uri="{FF2B5EF4-FFF2-40B4-BE49-F238E27FC236}">
                <a16:creationId xmlns:a16="http://schemas.microsoft.com/office/drawing/2014/main" id="{AAABCA8F-DA36-BC47-B49B-A539857F6535}"/>
              </a:ext>
            </a:extLst>
          </p:cNvPr>
          <p:cNvSpPr/>
          <p:nvPr/>
        </p:nvSpPr>
        <p:spPr>
          <a:xfrm>
            <a:off x="1707683" y="4877436"/>
            <a:ext cx="2919441" cy="655560"/>
          </a:xfrm>
          <a:custGeom>
            <a:avLst/>
            <a:gdLst>
              <a:gd name="connsiteX0" fmla="*/ 0 w 2919441"/>
              <a:gd name="connsiteY0" fmla="*/ 109262 h 655560"/>
              <a:gd name="connsiteX1" fmla="*/ 109262 w 2919441"/>
              <a:gd name="connsiteY1" fmla="*/ 0 h 655560"/>
              <a:gd name="connsiteX2" fmla="*/ 784491 w 2919441"/>
              <a:gd name="connsiteY2" fmla="*/ 0 h 655560"/>
              <a:gd name="connsiteX3" fmla="*/ 1459721 w 2919441"/>
              <a:gd name="connsiteY3" fmla="*/ 0 h 655560"/>
              <a:gd name="connsiteX4" fmla="*/ 2107941 w 2919441"/>
              <a:gd name="connsiteY4" fmla="*/ 0 h 655560"/>
              <a:gd name="connsiteX5" fmla="*/ 2810179 w 2919441"/>
              <a:gd name="connsiteY5" fmla="*/ 0 h 655560"/>
              <a:gd name="connsiteX6" fmla="*/ 2919441 w 2919441"/>
              <a:gd name="connsiteY6" fmla="*/ 109262 h 655560"/>
              <a:gd name="connsiteX7" fmla="*/ 2919441 w 2919441"/>
              <a:gd name="connsiteY7" fmla="*/ 546298 h 655560"/>
              <a:gd name="connsiteX8" fmla="*/ 2810179 w 2919441"/>
              <a:gd name="connsiteY8" fmla="*/ 655560 h 655560"/>
              <a:gd name="connsiteX9" fmla="*/ 2188968 w 2919441"/>
              <a:gd name="connsiteY9" fmla="*/ 655560 h 655560"/>
              <a:gd name="connsiteX10" fmla="*/ 1513739 w 2919441"/>
              <a:gd name="connsiteY10" fmla="*/ 655560 h 655560"/>
              <a:gd name="connsiteX11" fmla="*/ 865519 w 2919441"/>
              <a:gd name="connsiteY11" fmla="*/ 655560 h 655560"/>
              <a:gd name="connsiteX12" fmla="*/ 109262 w 2919441"/>
              <a:gd name="connsiteY12" fmla="*/ 655560 h 655560"/>
              <a:gd name="connsiteX13" fmla="*/ 0 w 2919441"/>
              <a:gd name="connsiteY13" fmla="*/ 546298 h 655560"/>
              <a:gd name="connsiteX14" fmla="*/ 0 w 2919441"/>
              <a:gd name="connsiteY14" fmla="*/ 109262 h 6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441" h="655560" extrusionOk="0">
                <a:moveTo>
                  <a:pt x="0" y="109262"/>
                </a:moveTo>
                <a:cubicBezTo>
                  <a:pt x="2403" y="58511"/>
                  <a:pt x="50380" y="-2831"/>
                  <a:pt x="109262" y="0"/>
                </a:cubicBezTo>
                <a:cubicBezTo>
                  <a:pt x="415006" y="26391"/>
                  <a:pt x="472854" y="24954"/>
                  <a:pt x="784491" y="0"/>
                </a:cubicBezTo>
                <a:cubicBezTo>
                  <a:pt x="1096128" y="-24954"/>
                  <a:pt x="1309988" y="-28259"/>
                  <a:pt x="1459721" y="0"/>
                </a:cubicBezTo>
                <a:cubicBezTo>
                  <a:pt x="1609454" y="28259"/>
                  <a:pt x="1831020" y="8965"/>
                  <a:pt x="2107941" y="0"/>
                </a:cubicBezTo>
                <a:cubicBezTo>
                  <a:pt x="2384862" y="-8965"/>
                  <a:pt x="2506737" y="28142"/>
                  <a:pt x="2810179" y="0"/>
                </a:cubicBezTo>
                <a:cubicBezTo>
                  <a:pt x="2876718" y="740"/>
                  <a:pt x="2917205" y="52256"/>
                  <a:pt x="2919441" y="109262"/>
                </a:cubicBezTo>
                <a:cubicBezTo>
                  <a:pt x="2930268" y="314856"/>
                  <a:pt x="2926847" y="441247"/>
                  <a:pt x="2919441" y="546298"/>
                </a:cubicBezTo>
                <a:cubicBezTo>
                  <a:pt x="2917586" y="602945"/>
                  <a:pt x="2875781" y="657779"/>
                  <a:pt x="2810179" y="655560"/>
                </a:cubicBezTo>
                <a:cubicBezTo>
                  <a:pt x="2663475" y="651201"/>
                  <a:pt x="2378864" y="633314"/>
                  <a:pt x="2188968" y="655560"/>
                </a:cubicBezTo>
                <a:cubicBezTo>
                  <a:pt x="1999072" y="677806"/>
                  <a:pt x="1711967" y="659167"/>
                  <a:pt x="1513739" y="655560"/>
                </a:cubicBezTo>
                <a:cubicBezTo>
                  <a:pt x="1315511" y="651953"/>
                  <a:pt x="1059381" y="637409"/>
                  <a:pt x="865519" y="655560"/>
                </a:cubicBezTo>
                <a:cubicBezTo>
                  <a:pt x="671657" y="673711"/>
                  <a:pt x="449382" y="656285"/>
                  <a:pt x="109262" y="655560"/>
                </a:cubicBezTo>
                <a:cubicBezTo>
                  <a:pt x="45150" y="661415"/>
                  <a:pt x="2335" y="603450"/>
                  <a:pt x="0" y="546298"/>
                </a:cubicBezTo>
                <a:cubicBezTo>
                  <a:pt x="-6247" y="362992"/>
                  <a:pt x="9632" y="239029"/>
                  <a:pt x="0" y="109262"/>
                </a:cubicBezTo>
                <a:close/>
              </a:path>
            </a:pathLst>
          </a:custGeom>
          <a:noFill/>
          <a:ln w="38100">
            <a:solidFill>
              <a:srgbClr val="5777B2"/>
            </a:solidFill>
            <a:prstDash val="dash"/>
            <a:extLst>
              <a:ext uri="{C807C97D-BFC1-408E-A445-0C87EB9F89A2}">
                <ask:lineSketchStyleProps xmlns:ask="http://schemas.microsoft.com/office/drawing/2018/sketchyshapes" sd="240196762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Differences in language and jargon</a:t>
            </a:r>
          </a:p>
        </p:txBody>
      </p:sp>
      <p:sp>
        <p:nvSpPr>
          <p:cNvPr id="12" name="Rounded Rectangle 11">
            <a:extLst>
              <a:ext uri="{FF2B5EF4-FFF2-40B4-BE49-F238E27FC236}">
                <a16:creationId xmlns:a16="http://schemas.microsoft.com/office/drawing/2014/main" id="{BE0433EF-BBB9-5143-A64A-9C9724F42F2F}"/>
              </a:ext>
            </a:extLst>
          </p:cNvPr>
          <p:cNvSpPr/>
          <p:nvPr/>
        </p:nvSpPr>
        <p:spPr>
          <a:xfrm>
            <a:off x="1478236" y="2087986"/>
            <a:ext cx="2919441" cy="655560"/>
          </a:xfrm>
          <a:custGeom>
            <a:avLst/>
            <a:gdLst>
              <a:gd name="connsiteX0" fmla="*/ 0 w 2919441"/>
              <a:gd name="connsiteY0" fmla="*/ 109262 h 655560"/>
              <a:gd name="connsiteX1" fmla="*/ 109262 w 2919441"/>
              <a:gd name="connsiteY1" fmla="*/ 0 h 655560"/>
              <a:gd name="connsiteX2" fmla="*/ 838510 w 2919441"/>
              <a:gd name="connsiteY2" fmla="*/ 0 h 655560"/>
              <a:gd name="connsiteX3" fmla="*/ 1459721 w 2919441"/>
              <a:gd name="connsiteY3" fmla="*/ 0 h 655560"/>
              <a:gd name="connsiteX4" fmla="*/ 2107941 w 2919441"/>
              <a:gd name="connsiteY4" fmla="*/ 0 h 655560"/>
              <a:gd name="connsiteX5" fmla="*/ 2810179 w 2919441"/>
              <a:gd name="connsiteY5" fmla="*/ 0 h 655560"/>
              <a:gd name="connsiteX6" fmla="*/ 2919441 w 2919441"/>
              <a:gd name="connsiteY6" fmla="*/ 109262 h 655560"/>
              <a:gd name="connsiteX7" fmla="*/ 2919441 w 2919441"/>
              <a:gd name="connsiteY7" fmla="*/ 546298 h 655560"/>
              <a:gd name="connsiteX8" fmla="*/ 2810179 w 2919441"/>
              <a:gd name="connsiteY8" fmla="*/ 655560 h 655560"/>
              <a:gd name="connsiteX9" fmla="*/ 2215977 w 2919441"/>
              <a:gd name="connsiteY9" fmla="*/ 655560 h 655560"/>
              <a:gd name="connsiteX10" fmla="*/ 1486730 w 2919441"/>
              <a:gd name="connsiteY10" fmla="*/ 655560 h 655560"/>
              <a:gd name="connsiteX11" fmla="*/ 784491 w 2919441"/>
              <a:gd name="connsiteY11" fmla="*/ 655560 h 655560"/>
              <a:gd name="connsiteX12" fmla="*/ 109262 w 2919441"/>
              <a:gd name="connsiteY12" fmla="*/ 655560 h 655560"/>
              <a:gd name="connsiteX13" fmla="*/ 0 w 2919441"/>
              <a:gd name="connsiteY13" fmla="*/ 546298 h 655560"/>
              <a:gd name="connsiteX14" fmla="*/ 0 w 2919441"/>
              <a:gd name="connsiteY14" fmla="*/ 109262 h 6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441" h="655560" extrusionOk="0">
                <a:moveTo>
                  <a:pt x="0" y="109262"/>
                </a:moveTo>
                <a:cubicBezTo>
                  <a:pt x="9868" y="46566"/>
                  <a:pt x="46597" y="14231"/>
                  <a:pt x="109262" y="0"/>
                </a:cubicBezTo>
                <a:cubicBezTo>
                  <a:pt x="459478" y="16978"/>
                  <a:pt x="617676" y="28286"/>
                  <a:pt x="838510" y="0"/>
                </a:cubicBezTo>
                <a:cubicBezTo>
                  <a:pt x="1059344" y="-28286"/>
                  <a:pt x="1252310" y="-21156"/>
                  <a:pt x="1459721" y="0"/>
                </a:cubicBezTo>
                <a:cubicBezTo>
                  <a:pt x="1667132" y="21156"/>
                  <a:pt x="1895755" y="23798"/>
                  <a:pt x="2107941" y="0"/>
                </a:cubicBezTo>
                <a:cubicBezTo>
                  <a:pt x="2320127" y="-23798"/>
                  <a:pt x="2473127" y="-14023"/>
                  <a:pt x="2810179" y="0"/>
                </a:cubicBezTo>
                <a:cubicBezTo>
                  <a:pt x="2866151" y="8176"/>
                  <a:pt x="2918257" y="52120"/>
                  <a:pt x="2919441" y="109262"/>
                </a:cubicBezTo>
                <a:cubicBezTo>
                  <a:pt x="2923466" y="289463"/>
                  <a:pt x="2909989" y="447999"/>
                  <a:pt x="2919441" y="546298"/>
                </a:cubicBezTo>
                <a:cubicBezTo>
                  <a:pt x="2929175" y="607869"/>
                  <a:pt x="2869695" y="641018"/>
                  <a:pt x="2810179" y="655560"/>
                </a:cubicBezTo>
                <a:cubicBezTo>
                  <a:pt x="2534877" y="676363"/>
                  <a:pt x="2376908" y="682472"/>
                  <a:pt x="2215977" y="655560"/>
                </a:cubicBezTo>
                <a:cubicBezTo>
                  <a:pt x="2055046" y="628648"/>
                  <a:pt x="1831238" y="648308"/>
                  <a:pt x="1486730" y="655560"/>
                </a:cubicBezTo>
                <a:cubicBezTo>
                  <a:pt x="1142222" y="662812"/>
                  <a:pt x="939765" y="632116"/>
                  <a:pt x="784491" y="655560"/>
                </a:cubicBezTo>
                <a:cubicBezTo>
                  <a:pt x="629217" y="679004"/>
                  <a:pt x="344841" y="628816"/>
                  <a:pt x="109262" y="655560"/>
                </a:cubicBezTo>
                <a:cubicBezTo>
                  <a:pt x="53197" y="661856"/>
                  <a:pt x="-5460" y="594398"/>
                  <a:pt x="0" y="546298"/>
                </a:cubicBezTo>
                <a:cubicBezTo>
                  <a:pt x="-19668" y="393819"/>
                  <a:pt x="-2314" y="277679"/>
                  <a:pt x="0" y="109262"/>
                </a:cubicBezTo>
                <a:close/>
              </a:path>
            </a:pathLst>
          </a:custGeom>
          <a:noFill/>
          <a:ln w="38100">
            <a:solidFill>
              <a:srgbClr val="5777B2"/>
            </a:solidFill>
            <a:prstDash val="dash"/>
            <a:extLst>
              <a:ext uri="{C807C97D-BFC1-408E-A445-0C87EB9F89A2}">
                <ask:lineSketchStyleProps xmlns:ask="http://schemas.microsoft.com/office/drawing/2018/sketchyshapes" sd="64916288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Complexity of care</a:t>
            </a:r>
          </a:p>
        </p:txBody>
      </p:sp>
      <p:sp>
        <p:nvSpPr>
          <p:cNvPr id="13" name="Rounded Rectangle 12">
            <a:extLst>
              <a:ext uri="{FF2B5EF4-FFF2-40B4-BE49-F238E27FC236}">
                <a16:creationId xmlns:a16="http://schemas.microsoft.com/office/drawing/2014/main" id="{2711C495-53A9-604B-BBF5-962E3F2BCED3}"/>
              </a:ext>
            </a:extLst>
          </p:cNvPr>
          <p:cNvSpPr/>
          <p:nvPr/>
        </p:nvSpPr>
        <p:spPr>
          <a:xfrm>
            <a:off x="8386354" y="4877436"/>
            <a:ext cx="2919441" cy="655560"/>
          </a:xfrm>
          <a:custGeom>
            <a:avLst/>
            <a:gdLst>
              <a:gd name="connsiteX0" fmla="*/ 0 w 2919441"/>
              <a:gd name="connsiteY0" fmla="*/ 109262 h 655560"/>
              <a:gd name="connsiteX1" fmla="*/ 109262 w 2919441"/>
              <a:gd name="connsiteY1" fmla="*/ 0 h 655560"/>
              <a:gd name="connsiteX2" fmla="*/ 730473 w 2919441"/>
              <a:gd name="connsiteY2" fmla="*/ 0 h 655560"/>
              <a:gd name="connsiteX3" fmla="*/ 1432711 w 2919441"/>
              <a:gd name="connsiteY3" fmla="*/ 0 h 655560"/>
              <a:gd name="connsiteX4" fmla="*/ 2026913 w 2919441"/>
              <a:gd name="connsiteY4" fmla="*/ 0 h 655560"/>
              <a:gd name="connsiteX5" fmla="*/ 2810179 w 2919441"/>
              <a:gd name="connsiteY5" fmla="*/ 0 h 655560"/>
              <a:gd name="connsiteX6" fmla="*/ 2919441 w 2919441"/>
              <a:gd name="connsiteY6" fmla="*/ 109262 h 655560"/>
              <a:gd name="connsiteX7" fmla="*/ 2919441 w 2919441"/>
              <a:gd name="connsiteY7" fmla="*/ 546298 h 655560"/>
              <a:gd name="connsiteX8" fmla="*/ 2810179 w 2919441"/>
              <a:gd name="connsiteY8" fmla="*/ 655560 h 655560"/>
              <a:gd name="connsiteX9" fmla="*/ 2161959 w 2919441"/>
              <a:gd name="connsiteY9" fmla="*/ 655560 h 655560"/>
              <a:gd name="connsiteX10" fmla="*/ 1540748 w 2919441"/>
              <a:gd name="connsiteY10" fmla="*/ 655560 h 655560"/>
              <a:gd name="connsiteX11" fmla="*/ 946546 w 2919441"/>
              <a:gd name="connsiteY11" fmla="*/ 655560 h 655560"/>
              <a:gd name="connsiteX12" fmla="*/ 109262 w 2919441"/>
              <a:gd name="connsiteY12" fmla="*/ 655560 h 655560"/>
              <a:gd name="connsiteX13" fmla="*/ 0 w 2919441"/>
              <a:gd name="connsiteY13" fmla="*/ 546298 h 655560"/>
              <a:gd name="connsiteX14" fmla="*/ 0 w 2919441"/>
              <a:gd name="connsiteY14" fmla="*/ 109262 h 6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441" h="655560" extrusionOk="0">
                <a:moveTo>
                  <a:pt x="0" y="109262"/>
                </a:moveTo>
                <a:cubicBezTo>
                  <a:pt x="1269" y="44455"/>
                  <a:pt x="42688" y="-2000"/>
                  <a:pt x="109262" y="0"/>
                </a:cubicBezTo>
                <a:cubicBezTo>
                  <a:pt x="263177" y="4871"/>
                  <a:pt x="500298" y="12946"/>
                  <a:pt x="730473" y="0"/>
                </a:cubicBezTo>
                <a:cubicBezTo>
                  <a:pt x="960648" y="-12946"/>
                  <a:pt x="1220956" y="14544"/>
                  <a:pt x="1432711" y="0"/>
                </a:cubicBezTo>
                <a:cubicBezTo>
                  <a:pt x="1644466" y="-14544"/>
                  <a:pt x="1851504" y="28502"/>
                  <a:pt x="2026913" y="0"/>
                </a:cubicBezTo>
                <a:cubicBezTo>
                  <a:pt x="2202322" y="-28502"/>
                  <a:pt x="2525111" y="-38457"/>
                  <a:pt x="2810179" y="0"/>
                </a:cubicBezTo>
                <a:cubicBezTo>
                  <a:pt x="2866793" y="3803"/>
                  <a:pt x="2906654" y="46042"/>
                  <a:pt x="2919441" y="109262"/>
                </a:cubicBezTo>
                <a:cubicBezTo>
                  <a:pt x="2931589" y="325665"/>
                  <a:pt x="2906489" y="425408"/>
                  <a:pt x="2919441" y="546298"/>
                </a:cubicBezTo>
                <a:cubicBezTo>
                  <a:pt x="2916686" y="620882"/>
                  <a:pt x="2874798" y="656750"/>
                  <a:pt x="2810179" y="655560"/>
                </a:cubicBezTo>
                <a:cubicBezTo>
                  <a:pt x="2639084" y="631190"/>
                  <a:pt x="2316355" y="680138"/>
                  <a:pt x="2161959" y="655560"/>
                </a:cubicBezTo>
                <a:cubicBezTo>
                  <a:pt x="2007563" y="630982"/>
                  <a:pt x="1683011" y="647529"/>
                  <a:pt x="1540748" y="655560"/>
                </a:cubicBezTo>
                <a:cubicBezTo>
                  <a:pt x="1398485" y="663591"/>
                  <a:pt x="1116946" y="683495"/>
                  <a:pt x="946546" y="655560"/>
                </a:cubicBezTo>
                <a:cubicBezTo>
                  <a:pt x="776146" y="627625"/>
                  <a:pt x="401974" y="635104"/>
                  <a:pt x="109262" y="655560"/>
                </a:cubicBezTo>
                <a:cubicBezTo>
                  <a:pt x="58521" y="656232"/>
                  <a:pt x="-3308" y="597610"/>
                  <a:pt x="0" y="546298"/>
                </a:cubicBezTo>
                <a:cubicBezTo>
                  <a:pt x="17440" y="429243"/>
                  <a:pt x="10790" y="316644"/>
                  <a:pt x="0" y="109262"/>
                </a:cubicBezTo>
                <a:close/>
              </a:path>
            </a:pathLst>
          </a:custGeom>
          <a:noFill/>
          <a:ln w="38100">
            <a:solidFill>
              <a:srgbClr val="5777B2"/>
            </a:solidFill>
            <a:prstDash val="dash"/>
            <a:extLst>
              <a:ext uri="{C807C97D-BFC1-408E-A445-0C87EB9F89A2}">
                <ask:lineSketchStyleProps xmlns:ask="http://schemas.microsoft.com/office/drawing/2018/sketchyshapes" sd="3066696537">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Hierarchy</a:t>
            </a:r>
          </a:p>
        </p:txBody>
      </p:sp>
      <p:sp>
        <p:nvSpPr>
          <p:cNvPr id="14" name="Rounded Rectangle 13">
            <a:extLst>
              <a:ext uri="{FF2B5EF4-FFF2-40B4-BE49-F238E27FC236}">
                <a16:creationId xmlns:a16="http://schemas.microsoft.com/office/drawing/2014/main" id="{2B8C67D8-305B-AE4E-B32A-C6F46D25C4C2}"/>
              </a:ext>
            </a:extLst>
          </p:cNvPr>
          <p:cNvSpPr/>
          <p:nvPr/>
        </p:nvSpPr>
        <p:spPr>
          <a:xfrm>
            <a:off x="4705139" y="3428999"/>
            <a:ext cx="2919441" cy="655560"/>
          </a:xfrm>
          <a:custGeom>
            <a:avLst/>
            <a:gdLst>
              <a:gd name="connsiteX0" fmla="*/ 0 w 2919441"/>
              <a:gd name="connsiteY0" fmla="*/ 109262 h 655560"/>
              <a:gd name="connsiteX1" fmla="*/ 109262 w 2919441"/>
              <a:gd name="connsiteY1" fmla="*/ 0 h 655560"/>
              <a:gd name="connsiteX2" fmla="*/ 838510 w 2919441"/>
              <a:gd name="connsiteY2" fmla="*/ 0 h 655560"/>
              <a:gd name="connsiteX3" fmla="*/ 1486730 w 2919441"/>
              <a:gd name="connsiteY3" fmla="*/ 0 h 655560"/>
              <a:gd name="connsiteX4" fmla="*/ 2107941 w 2919441"/>
              <a:gd name="connsiteY4" fmla="*/ 0 h 655560"/>
              <a:gd name="connsiteX5" fmla="*/ 2810179 w 2919441"/>
              <a:gd name="connsiteY5" fmla="*/ 0 h 655560"/>
              <a:gd name="connsiteX6" fmla="*/ 2919441 w 2919441"/>
              <a:gd name="connsiteY6" fmla="*/ 109262 h 655560"/>
              <a:gd name="connsiteX7" fmla="*/ 2919441 w 2919441"/>
              <a:gd name="connsiteY7" fmla="*/ 546298 h 655560"/>
              <a:gd name="connsiteX8" fmla="*/ 2810179 w 2919441"/>
              <a:gd name="connsiteY8" fmla="*/ 655560 h 655560"/>
              <a:gd name="connsiteX9" fmla="*/ 2188968 w 2919441"/>
              <a:gd name="connsiteY9" fmla="*/ 655560 h 655560"/>
              <a:gd name="connsiteX10" fmla="*/ 1513739 w 2919441"/>
              <a:gd name="connsiteY10" fmla="*/ 655560 h 655560"/>
              <a:gd name="connsiteX11" fmla="*/ 865519 w 2919441"/>
              <a:gd name="connsiteY11" fmla="*/ 655560 h 655560"/>
              <a:gd name="connsiteX12" fmla="*/ 109262 w 2919441"/>
              <a:gd name="connsiteY12" fmla="*/ 655560 h 655560"/>
              <a:gd name="connsiteX13" fmla="*/ 0 w 2919441"/>
              <a:gd name="connsiteY13" fmla="*/ 546298 h 655560"/>
              <a:gd name="connsiteX14" fmla="*/ 0 w 2919441"/>
              <a:gd name="connsiteY14" fmla="*/ 109262 h 65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441" h="655560" extrusionOk="0">
                <a:moveTo>
                  <a:pt x="0" y="109262"/>
                </a:moveTo>
                <a:cubicBezTo>
                  <a:pt x="-8192" y="43865"/>
                  <a:pt x="43731" y="1947"/>
                  <a:pt x="109262" y="0"/>
                </a:cubicBezTo>
                <a:cubicBezTo>
                  <a:pt x="311947" y="11759"/>
                  <a:pt x="545297" y="26891"/>
                  <a:pt x="838510" y="0"/>
                </a:cubicBezTo>
                <a:cubicBezTo>
                  <a:pt x="1131723" y="-26891"/>
                  <a:pt x="1312622" y="-8773"/>
                  <a:pt x="1486730" y="0"/>
                </a:cubicBezTo>
                <a:cubicBezTo>
                  <a:pt x="1660838" y="8773"/>
                  <a:pt x="1864383" y="7101"/>
                  <a:pt x="2107941" y="0"/>
                </a:cubicBezTo>
                <a:cubicBezTo>
                  <a:pt x="2351499" y="-7101"/>
                  <a:pt x="2627933" y="-29506"/>
                  <a:pt x="2810179" y="0"/>
                </a:cubicBezTo>
                <a:cubicBezTo>
                  <a:pt x="2875292" y="-9815"/>
                  <a:pt x="2914567" y="48172"/>
                  <a:pt x="2919441" y="109262"/>
                </a:cubicBezTo>
                <a:cubicBezTo>
                  <a:pt x="2918998" y="201606"/>
                  <a:pt x="2898509" y="370260"/>
                  <a:pt x="2919441" y="546298"/>
                </a:cubicBezTo>
                <a:cubicBezTo>
                  <a:pt x="2917318" y="610154"/>
                  <a:pt x="2869393" y="654250"/>
                  <a:pt x="2810179" y="655560"/>
                </a:cubicBezTo>
                <a:cubicBezTo>
                  <a:pt x="2500998" y="653576"/>
                  <a:pt x="2403456" y="645260"/>
                  <a:pt x="2188968" y="655560"/>
                </a:cubicBezTo>
                <a:cubicBezTo>
                  <a:pt x="1974480" y="665860"/>
                  <a:pt x="1719305" y="633234"/>
                  <a:pt x="1513739" y="655560"/>
                </a:cubicBezTo>
                <a:cubicBezTo>
                  <a:pt x="1308173" y="677886"/>
                  <a:pt x="1064154" y="650137"/>
                  <a:pt x="865519" y="655560"/>
                </a:cubicBezTo>
                <a:cubicBezTo>
                  <a:pt x="666884" y="660983"/>
                  <a:pt x="386197" y="651262"/>
                  <a:pt x="109262" y="655560"/>
                </a:cubicBezTo>
                <a:cubicBezTo>
                  <a:pt x="50334" y="653803"/>
                  <a:pt x="-2453" y="605694"/>
                  <a:pt x="0" y="546298"/>
                </a:cubicBezTo>
                <a:cubicBezTo>
                  <a:pt x="6830" y="395198"/>
                  <a:pt x="-6695" y="284864"/>
                  <a:pt x="0" y="109262"/>
                </a:cubicBezTo>
                <a:close/>
              </a:path>
            </a:pathLst>
          </a:custGeom>
          <a:noFill/>
          <a:ln w="38100">
            <a:solidFill>
              <a:srgbClr val="5777B2"/>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Personality differences</a:t>
            </a:r>
          </a:p>
        </p:txBody>
      </p:sp>
      <p:sp>
        <p:nvSpPr>
          <p:cNvPr id="3" name="AutoShape 2" descr="Stress and the Pressure Performance Curve | Delphis Learning">
            <a:extLst>
              <a:ext uri="{FF2B5EF4-FFF2-40B4-BE49-F238E27FC236}">
                <a16:creationId xmlns:a16="http://schemas.microsoft.com/office/drawing/2014/main" id="{C8B6953B-BF89-5A44-87ED-2D81B1129C0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00215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580852"/>
            <a:ext cx="10520562" cy="1015663"/>
          </a:xfrm>
          <a:prstGeom prst="rect">
            <a:avLst/>
          </a:prstGeom>
          <a:noFill/>
        </p:spPr>
        <p:txBody>
          <a:bodyPr wrap="square" rtlCol="0">
            <a:spAutoFit/>
          </a:bodyPr>
          <a:lstStyle/>
          <a:p>
            <a:r>
              <a:rPr lang="en-GB" sz="6000" b="1" spc="-150" dirty="0">
                <a:solidFill>
                  <a:srgbClr val="776BA2"/>
                </a:solidFill>
                <a:latin typeface="Galvji" panose="020B0504020202020204" pitchFamily="34" charset="77"/>
              </a:rPr>
              <a:t>Quiz – Question 1</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46E6F14-A4E5-5341-9981-F4A2D5774B76}"/>
              </a:ext>
            </a:extLst>
          </p:cNvPr>
          <p:cNvSpPr/>
          <p:nvPr/>
        </p:nvSpPr>
        <p:spPr>
          <a:xfrm>
            <a:off x="1217886" y="1552447"/>
            <a:ext cx="10364813" cy="958083"/>
          </a:xfrm>
          <a:prstGeom prst="rect">
            <a:avLst/>
          </a:prstGeom>
        </p:spPr>
        <p:txBody>
          <a:bodyPr wrap="square">
            <a:spAutoFit/>
          </a:bodyPr>
          <a:lstStyle/>
          <a:p>
            <a:pPr>
              <a:lnSpc>
                <a:spcPct val="150000"/>
              </a:lnSpc>
            </a:pPr>
            <a:r>
              <a:rPr lang="en-GB" sz="1300" i="1" dirty="0">
                <a:latin typeface="Galvji" panose="020B0504020202020204" pitchFamily="34" charset="77"/>
              </a:rPr>
              <a:t>You are an FY1 on a busy medical ward. One of your registrar colleagues on your ward has made several prescribing errors that have resulted in a few near misses. Luckily no patient has come to harm.  Rank in order the following actions in response to this situation (1 = Most appropriate; 5 = Least appropriate)</a:t>
            </a:r>
          </a:p>
        </p:txBody>
      </p:sp>
      <p:sp>
        <p:nvSpPr>
          <p:cNvPr id="26" name="Rounded Rectangle 25">
            <a:extLst>
              <a:ext uri="{FF2B5EF4-FFF2-40B4-BE49-F238E27FC236}">
                <a16:creationId xmlns:a16="http://schemas.microsoft.com/office/drawing/2014/main" id="{58079158-4412-0E4C-B47E-7F6DE709C1C9}"/>
              </a:ext>
            </a:extLst>
          </p:cNvPr>
          <p:cNvSpPr/>
          <p:nvPr/>
        </p:nvSpPr>
        <p:spPr>
          <a:xfrm>
            <a:off x="4469912"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Reveal answer</a:t>
            </a:r>
          </a:p>
        </p:txBody>
      </p:sp>
      <p:sp>
        <p:nvSpPr>
          <p:cNvPr id="27" name="Rectangle 26">
            <a:extLst>
              <a:ext uri="{FF2B5EF4-FFF2-40B4-BE49-F238E27FC236}">
                <a16:creationId xmlns:a16="http://schemas.microsoft.com/office/drawing/2014/main" id="{FE6A7085-1EE5-0847-B08D-776CE94831E2}"/>
              </a:ext>
            </a:extLst>
          </p:cNvPr>
          <p:cNvSpPr/>
          <p:nvPr/>
        </p:nvSpPr>
        <p:spPr>
          <a:xfrm>
            <a:off x="1396851" y="2678368"/>
            <a:ext cx="5211943" cy="36131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A. Talk to the registrar about your concerns</a:t>
            </a:r>
          </a:p>
        </p:txBody>
      </p:sp>
      <p:sp>
        <p:nvSpPr>
          <p:cNvPr id="30" name="Rectangle 29">
            <a:extLst>
              <a:ext uri="{FF2B5EF4-FFF2-40B4-BE49-F238E27FC236}">
                <a16:creationId xmlns:a16="http://schemas.microsoft.com/office/drawing/2014/main" id="{315D46ED-A5D8-954E-9EBB-D9E6FEE77F41}"/>
              </a:ext>
            </a:extLst>
          </p:cNvPr>
          <p:cNvSpPr/>
          <p:nvPr/>
        </p:nvSpPr>
        <p:spPr>
          <a:xfrm>
            <a:off x="1396851" y="3116781"/>
            <a:ext cx="5211943" cy="6614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B. Observe your registrar’s prescribing for a week, to see if they make any </a:t>
            </a:r>
          </a:p>
        </p:txBody>
      </p:sp>
      <p:sp>
        <p:nvSpPr>
          <p:cNvPr id="32" name="Rectangle 31">
            <a:extLst>
              <a:ext uri="{FF2B5EF4-FFF2-40B4-BE49-F238E27FC236}">
                <a16:creationId xmlns:a16="http://schemas.microsoft.com/office/drawing/2014/main" id="{CB43E9F8-5A12-F14A-8AFC-8C667888AC6D}"/>
              </a:ext>
            </a:extLst>
          </p:cNvPr>
          <p:cNvSpPr/>
          <p:nvPr/>
        </p:nvSpPr>
        <p:spPr>
          <a:xfrm>
            <a:off x="1396851" y="4284752"/>
            <a:ext cx="5211943" cy="6614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D. Talk to your educational supervisor to ask for advice on the situation</a:t>
            </a:r>
          </a:p>
        </p:txBody>
      </p:sp>
      <p:sp>
        <p:nvSpPr>
          <p:cNvPr id="33" name="Rectangle 32">
            <a:extLst>
              <a:ext uri="{FF2B5EF4-FFF2-40B4-BE49-F238E27FC236}">
                <a16:creationId xmlns:a16="http://schemas.microsoft.com/office/drawing/2014/main" id="{F92CE858-8776-874B-B80E-4565756B8806}"/>
              </a:ext>
            </a:extLst>
          </p:cNvPr>
          <p:cNvSpPr/>
          <p:nvPr/>
        </p:nvSpPr>
        <p:spPr>
          <a:xfrm>
            <a:off x="1397150" y="3850808"/>
            <a:ext cx="5211943" cy="36131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C. Talk to consultant to inform them about the situation</a:t>
            </a:r>
          </a:p>
        </p:txBody>
      </p:sp>
      <p:sp>
        <p:nvSpPr>
          <p:cNvPr id="35" name="Rectangle 34">
            <a:extLst>
              <a:ext uri="{FF2B5EF4-FFF2-40B4-BE49-F238E27FC236}">
                <a16:creationId xmlns:a16="http://schemas.microsoft.com/office/drawing/2014/main" id="{7B776D8B-E6FD-1741-8EA5-C402EFA0E2F4}"/>
              </a:ext>
            </a:extLst>
          </p:cNvPr>
          <p:cNvSpPr/>
          <p:nvPr/>
        </p:nvSpPr>
        <p:spPr>
          <a:xfrm>
            <a:off x="1396851" y="5024899"/>
            <a:ext cx="5211943" cy="6614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E. Don't interfere, it’s down to your seniors to deal with the situation</a:t>
            </a:r>
          </a:p>
        </p:txBody>
      </p:sp>
      <p:sp>
        <p:nvSpPr>
          <p:cNvPr id="37" name="Rectangle 36">
            <a:extLst>
              <a:ext uri="{FF2B5EF4-FFF2-40B4-BE49-F238E27FC236}">
                <a16:creationId xmlns:a16="http://schemas.microsoft.com/office/drawing/2014/main" id="{E612A6C9-4C0A-2546-94B6-6BFE2D681CCD}"/>
              </a:ext>
            </a:extLst>
          </p:cNvPr>
          <p:cNvSpPr/>
          <p:nvPr/>
        </p:nvSpPr>
        <p:spPr>
          <a:xfrm>
            <a:off x="1396851" y="2678368"/>
            <a:ext cx="5211943" cy="361317"/>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A. Talk to the registrar about your concerns</a:t>
            </a:r>
          </a:p>
        </p:txBody>
      </p:sp>
      <p:sp>
        <p:nvSpPr>
          <p:cNvPr id="38" name="Rectangle 37">
            <a:extLst>
              <a:ext uri="{FF2B5EF4-FFF2-40B4-BE49-F238E27FC236}">
                <a16:creationId xmlns:a16="http://schemas.microsoft.com/office/drawing/2014/main" id="{C901713D-D5D9-014A-9850-506449828A8E}"/>
              </a:ext>
            </a:extLst>
          </p:cNvPr>
          <p:cNvSpPr/>
          <p:nvPr/>
        </p:nvSpPr>
        <p:spPr>
          <a:xfrm>
            <a:off x="1396851" y="4295551"/>
            <a:ext cx="5211943" cy="661400"/>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B. Observe your registrar’s prescribing for a week, to see if they make any </a:t>
            </a:r>
          </a:p>
        </p:txBody>
      </p:sp>
      <p:sp>
        <p:nvSpPr>
          <p:cNvPr id="39" name="Rectangle 38">
            <a:extLst>
              <a:ext uri="{FF2B5EF4-FFF2-40B4-BE49-F238E27FC236}">
                <a16:creationId xmlns:a16="http://schemas.microsoft.com/office/drawing/2014/main" id="{96E1C225-09DD-0A40-BB52-3F27CB3E3BD5}"/>
              </a:ext>
            </a:extLst>
          </p:cNvPr>
          <p:cNvSpPr/>
          <p:nvPr/>
        </p:nvSpPr>
        <p:spPr>
          <a:xfrm>
            <a:off x="1396851" y="3123111"/>
            <a:ext cx="5211943" cy="661400"/>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D. Talk to your educational supervisor to ask for advice on the situation</a:t>
            </a:r>
          </a:p>
        </p:txBody>
      </p:sp>
      <p:sp>
        <p:nvSpPr>
          <p:cNvPr id="40" name="Rectangle 39">
            <a:extLst>
              <a:ext uri="{FF2B5EF4-FFF2-40B4-BE49-F238E27FC236}">
                <a16:creationId xmlns:a16="http://schemas.microsoft.com/office/drawing/2014/main" id="{9427B250-FC14-CE4E-A6FD-6F550A18C7DF}"/>
              </a:ext>
            </a:extLst>
          </p:cNvPr>
          <p:cNvSpPr/>
          <p:nvPr/>
        </p:nvSpPr>
        <p:spPr>
          <a:xfrm>
            <a:off x="1397150" y="3850808"/>
            <a:ext cx="5211943" cy="361317"/>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C. Talk to consultant to inform them about the situation</a:t>
            </a:r>
          </a:p>
        </p:txBody>
      </p:sp>
      <p:sp>
        <p:nvSpPr>
          <p:cNvPr id="41" name="Rectangle 40">
            <a:extLst>
              <a:ext uri="{FF2B5EF4-FFF2-40B4-BE49-F238E27FC236}">
                <a16:creationId xmlns:a16="http://schemas.microsoft.com/office/drawing/2014/main" id="{E8F2AE7C-30D8-4F44-8169-C1C565378C16}"/>
              </a:ext>
            </a:extLst>
          </p:cNvPr>
          <p:cNvSpPr/>
          <p:nvPr/>
        </p:nvSpPr>
        <p:spPr>
          <a:xfrm>
            <a:off x="1396851" y="5024899"/>
            <a:ext cx="5211943" cy="661400"/>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300">
                <a:solidFill>
                  <a:prstClr val="black"/>
                </a:solidFill>
                <a:latin typeface="Galvji" panose="020B0504020202020204" pitchFamily="34" charset="77"/>
              </a:rPr>
              <a:t>E. Don't interfere, it’s down to your seniors to deal with the situation</a:t>
            </a:r>
          </a:p>
        </p:txBody>
      </p:sp>
      <p:sp>
        <p:nvSpPr>
          <p:cNvPr id="42" name="Rounded Rectangle 41">
            <a:extLst>
              <a:ext uri="{FF2B5EF4-FFF2-40B4-BE49-F238E27FC236}">
                <a16:creationId xmlns:a16="http://schemas.microsoft.com/office/drawing/2014/main" id="{E2943545-6072-BF46-8BCE-0A6540F597C9}"/>
              </a:ext>
            </a:extLst>
          </p:cNvPr>
          <p:cNvSpPr/>
          <p:nvPr/>
        </p:nvSpPr>
        <p:spPr>
          <a:xfrm>
            <a:off x="6608794"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View explanation</a:t>
            </a:r>
          </a:p>
        </p:txBody>
      </p:sp>
      <p:sp>
        <p:nvSpPr>
          <p:cNvPr id="43" name="Rectangle 42">
            <a:extLst>
              <a:ext uri="{FF2B5EF4-FFF2-40B4-BE49-F238E27FC236}">
                <a16:creationId xmlns:a16="http://schemas.microsoft.com/office/drawing/2014/main" id="{93DEEA45-F2E4-5B42-8C6B-3E8CEAAF2ADE}"/>
              </a:ext>
            </a:extLst>
          </p:cNvPr>
          <p:cNvSpPr/>
          <p:nvPr/>
        </p:nvSpPr>
        <p:spPr>
          <a:xfrm>
            <a:off x="6995886" y="2859026"/>
            <a:ext cx="4453485" cy="2688749"/>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lgn="ctr">
              <a:lnSpc>
                <a:spcPct val="150000"/>
              </a:lnSpc>
            </a:pPr>
            <a:endParaRPr lang="en-GB" sz="500" b="1" dirty="0">
              <a:latin typeface="Galvji" panose="020B0504020202020204" pitchFamily="34" charset="77"/>
            </a:endParaRPr>
          </a:p>
          <a:p>
            <a:pPr algn="ctr">
              <a:lnSpc>
                <a:spcPct val="150000"/>
              </a:lnSpc>
            </a:pPr>
            <a:r>
              <a:rPr lang="en-GB" sz="1200" b="1" dirty="0">
                <a:latin typeface="Galvji" panose="020B0504020202020204" pitchFamily="34" charset="77"/>
              </a:rPr>
              <a:t>Correct answer: A, D, C, B, E</a:t>
            </a:r>
          </a:p>
          <a:p>
            <a:pPr algn="ctr">
              <a:lnSpc>
                <a:spcPct val="150000"/>
              </a:lnSpc>
            </a:pPr>
            <a:endParaRPr lang="en-GB" sz="700" dirty="0">
              <a:latin typeface="Galvji" panose="020B0504020202020204" pitchFamily="34" charset="77"/>
            </a:endParaRPr>
          </a:p>
          <a:p>
            <a:pPr algn="ctr">
              <a:lnSpc>
                <a:spcPct val="150000"/>
              </a:lnSpc>
            </a:pPr>
            <a:r>
              <a:rPr lang="en-GB" sz="1200" dirty="0">
                <a:latin typeface="Galvji" panose="020B0504020202020204" pitchFamily="34" charset="77"/>
              </a:rPr>
              <a:t>It is very important to communicate your concerns especially when patients’ lives are on the line. The main barrier to this teamworking situation is hierarchy, but it is good practice to speak directly to a colleague rather than go through an intermediary. This demonstrates trust and transparency and helps to create a good teamworking environment. </a:t>
            </a:r>
          </a:p>
          <a:p>
            <a:pPr algn="ctr">
              <a:lnSpc>
                <a:spcPct val="150000"/>
              </a:lnSpc>
            </a:pPr>
            <a:endParaRPr lang="en-GB" sz="500" dirty="0">
              <a:latin typeface="Galvji" panose="020B0504020202020204" pitchFamily="34" charset="77"/>
            </a:endParaRPr>
          </a:p>
        </p:txBody>
      </p:sp>
    </p:spTree>
    <p:extLst>
      <p:ext uri="{BB962C8B-B14F-4D97-AF65-F5344CB8AC3E}">
        <p14:creationId xmlns:p14="http://schemas.microsoft.com/office/powerpoint/2010/main" val="176741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dissolve">
                                      <p:cBhvr>
                                        <p:cTn id="11" dur="500"/>
                                        <p:tgtEl>
                                          <p:spTgt spid="27"/>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dissolve">
                                      <p:cBhvr>
                                        <p:cTn id="15" dur="500"/>
                                        <p:tgtEl>
                                          <p:spTgt spid="30"/>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dissolve">
                                      <p:cBhvr>
                                        <p:cTn id="19" dur="500"/>
                                        <p:tgtEl>
                                          <p:spTgt spid="33"/>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dissolve">
                                      <p:cBhvr>
                                        <p:cTn id="23" dur="500"/>
                                        <p:tgtEl>
                                          <p:spTgt spid="32"/>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dissolve">
                                      <p:cBhvr>
                                        <p:cTn id="27" dur="500"/>
                                        <p:tgtEl>
                                          <p:spTgt spid="35"/>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dissolve">
                                      <p:cBhvr>
                                        <p:cTn id="31" dur="500"/>
                                        <p:tgtEl>
                                          <p:spTgt spid="26"/>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dissolve">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6"/>
                    </p:tgtEl>
                  </p:cond>
                </p:stCondLst>
                <p:endSync evt="end" delay="0">
                  <p:rtn val="all"/>
                </p:endSync>
                <p:childTnLst>
                  <p:par>
                    <p:cTn id="37" fill="hold">
                      <p:stCondLst>
                        <p:cond delay="0"/>
                      </p:stCondLst>
                      <p:childTnLst>
                        <p:par>
                          <p:cTn id="38" fill="hold">
                            <p:stCondLst>
                              <p:cond delay="0"/>
                            </p:stCondLst>
                            <p:childTnLst>
                              <p:par>
                                <p:cTn id="39" presetID="0" presetClass="path" presetSubtype="0" accel="50000" decel="50000" fill="hold" grpId="1" nodeType="clickEffect">
                                  <p:stCondLst>
                                    <p:cond delay="0"/>
                                  </p:stCondLst>
                                  <p:childTnLst>
                                    <p:animMotion origin="layout" path="M 4.79167E-6 0.01041 C 0.07317 0.02407 0.14635 0.03773 0.17968 0.00833 C 0.21315 -0.0213 0.22994 -0.13773 0.2 -0.16736 C 0.17005 -0.19676 0.08502 -0.18311 4.79167E-6 -0.16945 " pathEditMode="relative" rAng="0" ptsTypes="AAAA">
                                      <p:cBhvr>
                                        <p:cTn id="40" dur="2000" fill="hold"/>
                                        <p:tgtEl>
                                          <p:spTgt spid="32"/>
                                        </p:tgtEl>
                                        <p:attrNameLst>
                                          <p:attrName>ppt_x</p:attrName>
                                          <p:attrName>ppt_y</p:attrName>
                                        </p:attrNameLst>
                                      </p:cBhvr>
                                      <p:rCtr x="10768" y="-9005"/>
                                    </p:animMotion>
                                  </p:childTnLst>
                                </p:cTn>
                              </p:par>
                              <p:par>
                                <p:cTn id="41" presetID="0" presetClass="path" presetSubtype="0" accel="50000" decel="50000" fill="hold" grpId="1" nodeType="withEffect">
                                  <p:stCondLst>
                                    <p:cond delay="0"/>
                                  </p:stCondLst>
                                  <p:childTnLst>
                                    <p:animMotion origin="layout" path="M 0 0 C 0.12943 -0.0162 0.25898 -0.03241 0.31771 0 C 0.37643 0.03264 0.40521 0.16597 0.35234 0.19491 C 0.29935 0.22384 0 0.17361 0 0.17361 L 0 0.17361 " pathEditMode="relative" ptsTypes="AAAAA">
                                      <p:cBhvr>
                                        <p:cTn id="42" dur="2000" fill="hold"/>
                                        <p:tgtEl>
                                          <p:spTgt spid="30"/>
                                        </p:tgtEl>
                                        <p:attrNameLst>
                                          <p:attrName>ppt_x</p:attrName>
                                          <p:attrName>ppt_y</p:attrName>
                                        </p:attrNameLst>
                                      </p:cBhvr>
                                    </p:animMotion>
                                  </p:childTnLst>
                                </p:cTn>
                              </p:par>
                            </p:childTnLst>
                          </p:cTn>
                        </p:par>
                        <p:par>
                          <p:cTn id="43" fill="hold">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childTnLst>
                                </p:cTn>
                              </p:par>
                            </p:childTnLst>
                          </p:cTn>
                        </p:par>
                        <p:par>
                          <p:cTn id="46" fill="hold">
                            <p:stCondLst>
                              <p:cond delay="2000"/>
                            </p:stCondLst>
                            <p:childTnLst>
                              <p:par>
                                <p:cTn id="47" presetID="1" presetClass="entr" presetSubtype="0" fill="hold" grpId="0" nodeType="after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childTnLst>
                          </p:cTn>
                        </p:par>
                        <p:par>
                          <p:cTn id="49" fill="hold">
                            <p:stCondLst>
                              <p:cond delay="2000"/>
                            </p:stCondLst>
                            <p:childTnLst>
                              <p:par>
                                <p:cTn id="50" presetID="1" presetClass="entr" presetSubtype="0" fill="hold" grpId="0" nodeType="afterEffect">
                                  <p:stCondLst>
                                    <p:cond delay="0"/>
                                  </p:stCondLst>
                                  <p:childTnLst>
                                    <p:set>
                                      <p:cBhvr>
                                        <p:cTn id="51" dur="1" fill="hold">
                                          <p:stCondLst>
                                            <p:cond delay="0"/>
                                          </p:stCondLst>
                                        </p:cTn>
                                        <p:tgtEl>
                                          <p:spTgt spid="40"/>
                                        </p:tgtEl>
                                        <p:attrNameLst>
                                          <p:attrName>style.visibility</p:attrName>
                                        </p:attrNameLst>
                                      </p:cBhvr>
                                      <p:to>
                                        <p:strVal val="visible"/>
                                      </p:to>
                                    </p:set>
                                  </p:childTnLst>
                                </p:cTn>
                              </p:par>
                            </p:childTnLst>
                          </p:cTn>
                        </p:par>
                        <p:par>
                          <p:cTn id="52" fill="hold">
                            <p:stCondLst>
                              <p:cond delay="2000"/>
                            </p:stCondLst>
                            <p:childTnLst>
                              <p:par>
                                <p:cTn id="53" presetID="1" presetClass="entr" presetSubtype="0"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par>
                          <p:cTn id="55" fill="hold">
                            <p:stCondLst>
                              <p:cond delay="2000"/>
                            </p:stCondLst>
                            <p:childTnLst>
                              <p:par>
                                <p:cTn id="56" presetID="1" presetClass="entr" presetSubtype="0" fill="hold" grpId="0" nodeType="afterEffect">
                                  <p:stCondLst>
                                    <p:cond delay="0"/>
                                  </p:stCondLst>
                                  <p:childTnLst>
                                    <p:set>
                                      <p:cBhvr>
                                        <p:cTn id="57"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8" restart="whenNotActive" fill="hold" evtFilter="cancelBubble" nodeType="interactiveSeq">
                <p:stCondLst>
                  <p:cond evt="onClick" delay="0">
                    <p:tgtEl>
                      <p:spTgt spid="42"/>
                    </p:tgtEl>
                  </p:cond>
                </p:stCondLst>
                <p:endSync evt="end" delay="0">
                  <p:rtn val="all"/>
                </p:endSync>
                <p:childTnLst>
                  <p:par>
                    <p:cTn id="59" fill="hold">
                      <p:stCondLst>
                        <p:cond delay="0"/>
                      </p:stCondLst>
                      <p:childTnLst>
                        <p:par>
                          <p:cTn id="60" fill="hold">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dissolve">
                                      <p:cBhvr>
                                        <p:cTn id="63" dur="500"/>
                                        <p:tgtEl>
                                          <p:spTgt spid="43"/>
                                        </p:tgtEl>
                                      </p:cBhvr>
                                    </p:animEffect>
                                  </p:childTnLst>
                                </p:cTn>
                              </p:par>
                            </p:childTnLst>
                          </p:cTn>
                        </p:par>
                      </p:childTnLst>
                    </p:cTn>
                  </p:par>
                </p:childTnLst>
              </p:cTn>
              <p:nextCondLst>
                <p:cond evt="onClick" delay="0">
                  <p:tgtEl>
                    <p:spTgt spid="42"/>
                  </p:tgtEl>
                </p:cond>
              </p:nextCondLst>
            </p:seq>
          </p:childTnLst>
        </p:cTn>
      </p:par>
    </p:tnLst>
    <p:bldLst>
      <p:bldP spid="25" grpId="0"/>
      <p:bldP spid="26" grpId="0" animBg="1"/>
      <p:bldP spid="27" grpId="0" animBg="1"/>
      <p:bldP spid="30" grpId="0" animBg="1"/>
      <p:bldP spid="30" grpId="1" animBg="1"/>
      <p:bldP spid="32" grpId="0" animBg="1"/>
      <p:bldP spid="32" grpId="1" animBg="1"/>
      <p:bldP spid="33" grpId="0" animBg="1"/>
      <p:bldP spid="35" grpId="0" animBg="1"/>
      <p:bldP spid="37" grpId="0" animBg="1"/>
      <p:bldP spid="38" grpId="0" animBg="1"/>
      <p:bldP spid="39" grpId="0" animBg="1"/>
      <p:bldP spid="40" grpId="0" animBg="1"/>
      <p:bldP spid="41" grpId="0" animBg="1"/>
      <p:bldP spid="42" grpId="0" animBg="1"/>
      <p:bldP spid="4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580852"/>
            <a:ext cx="10520562" cy="1015663"/>
          </a:xfrm>
          <a:prstGeom prst="rect">
            <a:avLst/>
          </a:prstGeom>
          <a:noFill/>
        </p:spPr>
        <p:txBody>
          <a:bodyPr wrap="square" rtlCol="0">
            <a:spAutoFit/>
          </a:bodyPr>
          <a:lstStyle/>
          <a:p>
            <a:r>
              <a:rPr lang="en-GB" sz="6000" b="1" spc="-150" dirty="0">
                <a:solidFill>
                  <a:srgbClr val="776BA2"/>
                </a:solidFill>
                <a:latin typeface="Galvji" panose="020B0504020202020204" pitchFamily="34" charset="77"/>
              </a:rPr>
              <a:t>Quiz – Question 2</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46E6F14-A4E5-5341-9981-F4A2D5774B76}"/>
              </a:ext>
            </a:extLst>
          </p:cNvPr>
          <p:cNvSpPr/>
          <p:nvPr/>
        </p:nvSpPr>
        <p:spPr>
          <a:xfrm>
            <a:off x="1217886" y="1578951"/>
            <a:ext cx="10364813" cy="958019"/>
          </a:xfrm>
          <a:prstGeom prst="rect">
            <a:avLst/>
          </a:prstGeom>
        </p:spPr>
        <p:txBody>
          <a:bodyPr wrap="square">
            <a:spAutoFit/>
          </a:bodyPr>
          <a:lstStyle/>
          <a:p>
            <a:pPr algn="just">
              <a:lnSpc>
                <a:spcPct val="150000"/>
              </a:lnSpc>
            </a:pPr>
            <a:r>
              <a:rPr lang="en-GB" sz="1300" i="1" dirty="0">
                <a:latin typeface="Galvji" panose="020B0504020202020204" pitchFamily="34" charset="77"/>
              </a:rPr>
              <a:t>You are the registrar, and a 15-year-old girl presents to the surgery with her friend requesting an abortion. She has missed her last three periods. A pregnancy test is performed which turns out positive. She informs you that she does not want her parents to be made aware. Rank in order the following actions in response to this situation (1 = Most appropriate; 4 = Least appropriate)</a:t>
            </a:r>
          </a:p>
        </p:txBody>
      </p:sp>
      <p:sp>
        <p:nvSpPr>
          <p:cNvPr id="26" name="Rounded Rectangle 25">
            <a:extLst>
              <a:ext uri="{FF2B5EF4-FFF2-40B4-BE49-F238E27FC236}">
                <a16:creationId xmlns:a16="http://schemas.microsoft.com/office/drawing/2014/main" id="{58079158-4412-0E4C-B47E-7F6DE709C1C9}"/>
              </a:ext>
            </a:extLst>
          </p:cNvPr>
          <p:cNvSpPr/>
          <p:nvPr/>
        </p:nvSpPr>
        <p:spPr>
          <a:xfrm>
            <a:off x="4469912"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Reveal answer</a:t>
            </a:r>
          </a:p>
        </p:txBody>
      </p:sp>
      <p:sp>
        <p:nvSpPr>
          <p:cNvPr id="27" name="Rectangle 26">
            <a:extLst>
              <a:ext uri="{FF2B5EF4-FFF2-40B4-BE49-F238E27FC236}">
                <a16:creationId xmlns:a16="http://schemas.microsoft.com/office/drawing/2014/main" id="{FE6A7085-1EE5-0847-B08D-776CE94831E2}"/>
              </a:ext>
            </a:extLst>
          </p:cNvPr>
          <p:cNvSpPr/>
          <p:nvPr/>
        </p:nvSpPr>
        <p:spPr>
          <a:xfrm>
            <a:off x="1310650" y="2879858"/>
            <a:ext cx="5211943" cy="6176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A. Explore why she does not want her parents to know, discuss her options and if she wishes refer her for a termination of pregnancy</a:t>
            </a:r>
          </a:p>
        </p:txBody>
      </p:sp>
      <p:sp>
        <p:nvSpPr>
          <p:cNvPr id="30" name="Rectangle 29">
            <a:extLst>
              <a:ext uri="{FF2B5EF4-FFF2-40B4-BE49-F238E27FC236}">
                <a16:creationId xmlns:a16="http://schemas.microsoft.com/office/drawing/2014/main" id="{315D46ED-A5D8-954E-9EBB-D9E6FEE77F41}"/>
              </a:ext>
            </a:extLst>
          </p:cNvPr>
          <p:cNvSpPr/>
          <p:nvPr/>
        </p:nvSpPr>
        <p:spPr>
          <a:xfrm>
            <a:off x="1310650" y="3602254"/>
            <a:ext cx="5211943" cy="6176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B. Ask her to go for a course of counselling before referring for a termination</a:t>
            </a:r>
          </a:p>
        </p:txBody>
      </p:sp>
      <p:sp>
        <p:nvSpPr>
          <p:cNvPr id="32" name="Rectangle 31">
            <a:extLst>
              <a:ext uri="{FF2B5EF4-FFF2-40B4-BE49-F238E27FC236}">
                <a16:creationId xmlns:a16="http://schemas.microsoft.com/office/drawing/2014/main" id="{CB43E9F8-5A12-F14A-8AFC-8C667888AC6D}"/>
              </a:ext>
            </a:extLst>
          </p:cNvPr>
          <p:cNvSpPr/>
          <p:nvPr/>
        </p:nvSpPr>
        <p:spPr>
          <a:xfrm>
            <a:off x="1310650" y="5047046"/>
            <a:ext cx="5211943" cy="6176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D. Ask the patient to wait in the waiting room whilst you phone her mother and ask her what she wants to happen</a:t>
            </a:r>
          </a:p>
        </p:txBody>
      </p:sp>
      <p:sp>
        <p:nvSpPr>
          <p:cNvPr id="33" name="Rectangle 32">
            <a:extLst>
              <a:ext uri="{FF2B5EF4-FFF2-40B4-BE49-F238E27FC236}">
                <a16:creationId xmlns:a16="http://schemas.microsoft.com/office/drawing/2014/main" id="{F92CE858-8776-874B-B80E-4565756B8806}"/>
              </a:ext>
            </a:extLst>
          </p:cNvPr>
          <p:cNvSpPr/>
          <p:nvPr/>
        </p:nvSpPr>
        <p:spPr>
          <a:xfrm>
            <a:off x="1310650" y="4324650"/>
            <a:ext cx="5211943" cy="6176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C. Respect her decision, discuss her options and if she wishes refer her for a termination of pregnancy</a:t>
            </a:r>
          </a:p>
        </p:txBody>
      </p:sp>
      <p:sp>
        <p:nvSpPr>
          <p:cNvPr id="42" name="Rounded Rectangle 41">
            <a:extLst>
              <a:ext uri="{FF2B5EF4-FFF2-40B4-BE49-F238E27FC236}">
                <a16:creationId xmlns:a16="http://schemas.microsoft.com/office/drawing/2014/main" id="{E2943545-6072-BF46-8BCE-0A6540F597C9}"/>
              </a:ext>
            </a:extLst>
          </p:cNvPr>
          <p:cNvSpPr/>
          <p:nvPr/>
        </p:nvSpPr>
        <p:spPr>
          <a:xfrm>
            <a:off x="6608794"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View explanation</a:t>
            </a:r>
          </a:p>
        </p:txBody>
      </p:sp>
      <p:sp>
        <p:nvSpPr>
          <p:cNvPr id="43" name="Rectangle 42">
            <a:extLst>
              <a:ext uri="{FF2B5EF4-FFF2-40B4-BE49-F238E27FC236}">
                <a16:creationId xmlns:a16="http://schemas.microsoft.com/office/drawing/2014/main" id="{93DEEA45-F2E4-5B42-8C6B-3E8CEAAF2ADE}"/>
              </a:ext>
            </a:extLst>
          </p:cNvPr>
          <p:cNvSpPr/>
          <p:nvPr/>
        </p:nvSpPr>
        <p:spPr>
          <a:xfrm>
            <a:off x="6765034" y="2825016"/>
            <a:ext cx="4801111" cy="2945037"/>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lgn="ctr">
              <a:lnSpc>
                <a:spcPct val="150000"/>
              </a:lnSpc>
            </a:pPr>
            <a:endParaRPr lang="en-GB" sz="400" b="1" dirty="0">
              <a:latin typeface="Galvji" panose="020B0504020202020204" pitchFamily="34" charset="77"/>
            </a:endParaRPr>
          </a:p>
          <a:p>
            <a:pPr algn="ctr">
              <a:lnSpc>
                <a:spcPct val="150000"/>
              </a:lnSpc>
            </a:pPr>
            <a:r>
              <a:rPr lang="en-GB" sz="1100" b="1" dirty="0">
                <a:latin typeface="Galvji" panose="020B0504020202020204" pitchFamily="34" charset="77"/>
              </a:rPr>
              <a:t>Correct answer: A, C, B, D </a:t>
            </a:r>
          </a:p>
          <a:p>
            <a:pPr algn="ctr">
              <a:lnSpc>
                <a:spcPct val="150000"/>
              </a:lnSpc>
            </a:pPr>
            <a:endParaRPr lang="en-GB" sz="600" dirty="0">
              <a:latin typeface="Galvji" panose="020B0504020202020204" pitchFamily="34" charset="77"/>
            </a:endParaRPr>
          </a:p>
          <a:p>
            <a:pPr algn="ctr">
              <a:lnSpc>
                <a:spcPct val="150000"/>
              </a:lnSpc>
            </a:pPr>
            <a:r>
              <a:rPr lang="en-GB" sz="1100" dirty="0">
                <a:latin typeface="Galvji" panose="020B0504020202020204" pitchFamily="34" charset="77"/>
              </a:rPr>
              <a:t>The patient is a key individual within a multidisciplinary healthcare team, and so, ensuring their wishes are being respected at all times is essential - if they have capacity. In this scenario, due to the patient’s age, they must be assessed for Gillick’s competence which states that “Children under the age of 16 can consent to their own treatment if they're believed to have … competence and understanding to fully appreciate what's involved in their treatment”. What must be avoided at all costs is to merely assume that the patient is not competent and disrespect them all together.</a:t>
            </a:r>
          </a:p>
          <a:p>
            <a:pPr algn="ctr">
              <a:lnSpc>
                <a:spcPct val="150000"/>
              </a:lnSpc>
            </a:pPr>
            <a:endParaRPr lang="en-GB" sz="400" dirty="0">
              <a:latin typeface="Galvji" panose="020B0504020202020204" pitchFamily="34" charset="77"/>
            </a:endParaRPr>
          </a:p>
        </p:txBody>
      </p:sp>
      <p:sp>
        <p:nvSpPr>
          <p:cNvPr id="23" name="Rectangle 22">
            <a:extLst>
              <a:ext uri="{FF2B5EF4-FFF2-40B4-BE49-F238E27FC236}">
                <a16:creationId xmlns:a16="http://schemas.microsoft.com/office/drawing/2014/main" id="{EC4EAB6F-3315-EB4E-9038-82C46EE543BF}"/>
              </a:ext>
            </a:extLst>
          </p:cNvPr>
          <p:cNvSpPr/>
          <p:nvPr/>
        </p:nvSpPr>
        <p:spPr>
          <a:xfrm>
            <a:off x="1310650" y="2864843"/>
            <a:ext cx="5211943" cy="617605"/>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A. Explore why she does not want her parents to know, discuss her options and if she wishes refer her for a termination of pregnancy</a:t>
            </a:r>
          </a:p>
        </p:txBody>
      </p:sp>
      <p:sp>
        <p:nvSpPr>
          <p:cNvPr id="34" name="Rectangle 33">
            <a:extLst>
              <a:ext uri="{FF2B5EF4-FFF2-40B4-BE49-F238E27FC236}">
                <a16:creationId xmlns:a16="http://schemas.microsoft.com/office/drawing/2014/main" id="{F24C6192-5BD1-9147-B4D2-054A305FF5CA}"/>
              </a:ext>
            </a:extLst>
          </p:cNvPr>
          <p:cNvSpPr/>
          <p:nvPr/>
        </p:nvSpPr>
        <p:spPr>
          <a:xfrm>
            <a:off x="1310650" y="4298939"/>
            <a:ext cx="5211943" cy="617605"/>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B. Ask her to go for a course of counselling before referring for a termination</a:t>
            </a:r>
          </a:p>
        </p:txBody>
      </p:sp>
      <p:sp>
        <p:nvSpPr>
          <p:cNvPr id="36" name="Rectangle 35">
            <a:extLst>
              <a:ext uri="{FF2B5EF4-FFF2-40B4-BE49-F238E27FC236}">
                <a16:creationId xmlns:a16="http://schemas.microsoft.com/office/drawing/2014/main" id="{58CEC7FF-1726-4349-B50A-81D33B154AA8}"/>
              </a:ext>
            </a:extLst>
          </p:cNvPr>
          <p:cNvSpPr/>
          <p:nvPr/>
        </p:nvSpPr>
        <p:spPr>
          <a:xfrm>
            <a:off x="1310650" y="5032031"/>
            <a:ext cx="5211943" cy="617605"/>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D. Ask the patient to wait in the waiting room whilst you phone her mother and ask her what she wants to happen</a:t>
            </a:r>
          </a:p>
        </p:txBody>
      </p:sp>
      <p:sp>
        <p:nvSpPr>
          <p:cNvPr id="44" name="Rectangle 43">
            <a:extLst>
              <a:ext uri="{FF2B5EF4-FFF2-40B4-BE49-F238E27FC236}">
                <a16:creationId xmlns:a16="http://schemas.microsoft.com/office/drawing/2014/main" id="{D4E4D20C-35C1-3F48-B35F-C7FE2FD6C906}"/>
              </a:ext>
            </a:extLst>
          </p:cNvPr>
          <p:cNvSpPr/>
          <p:nvPr/>
        </p:nvSpPr>
        <p:spPr>
          <a:xfrm>
            <a:off x="1310650" y="3583933"/>
            <a:ext cx="5211943" cy="617605"/>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a:solidFill>
                  <a:prstClr val="black"/>
                </a:solidFill>
                <a:latin typeface="Galvji" panose="020B0504020202020204" pitchFamily="34" charset="77"/>
              </a:rPr>
              <a:t>C. Respect her decision, discuss her options and if she wishes refer her for a termination of pregnancy</a:t>
            </a:r>
          </a:p>
        </p:txBody>
      </p:sp>
    </p:spTree>
    <p:extLst>
      <p:ext uri="{BB962C8B-B14F-4D97-AF65-F5344CB8AC3E}">
        <p14:creationId xmlns:p14="http://schemas.microsoft.com/office/powerpoint/2010/main" val="27150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dissolve">
                                      <p:cBhvr>
                                        <p:cTn id="11" dur="500"/>
                                        <p:tgtEl>
                                          <p:spTgt spid="27"/>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dissolve">
                                      <p:cBhvr>
                                        <p:cTn id="15" dur="500"/>
                                        <p:tgtEl>
                                          <p:spTgt spid="30"/>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dissolve">
                                      <p:cBhvr>
                                        <p:cTn id="19" dur="500"/>
                                        <p:tgtEl>
                                          <p:spTgt spid="33"/>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dissolve">
                                      <p:cBhvr>
                                        <p:cTn id="23" dur="500"/>
                                        <p:tgtEl>
                                          <p:spTgt spid="32"/>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dissolve">
                                      <p:cBhvr>
                                        <p:cTn id="27" dur="500"/>
                                        <p:tgtEl>
                                          <p:spTgt spid="26"/>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dissolve">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grpId="1" nodeType="clickEffect">
                                  <p:stCondLst>
                                    <p:cond delay="0"/>
                                  </p:stCondLst>
                                  <p:childTnLst>
                                    <p:animMotion origin="layout" path="M 4.79167E-6 -0.00416 C 0.11406 -0.04467 0.22812 -0.08541 0.28138 -0.06597 C 0.33463 -0.04675 0.36627 0.08334 0.3194 0.11181 C 0.27252 0.14005 0.13619 0.122 4.79167E-6 0.10394 " pathEditMode="relative" rAng="0" ptsTypes="AAAA">
                                      <p:cBhvr>
                                        <p:cTn id="36" dur="2000" fill="hold"/>
                                        <p:tgtEl>
                                          <p:spTgt spid="30"/>
                                        </p:tgtEl>
                                        <p:attrNameLst>
                                          <p:attrName>ppt_x</p:attrName>
                                          <p:attrName>ppt_y</p:attrName>
                                        </p:attrNameLst>
                                      </p:cBhvr>
                                      <p:rCtr x="17109" y="3171"/>
                                    </p:animMotion>
                                  </p:childTnLst>
                                </p:cTn>
                              </p:par>
                              <p:par>
                                <p:cTn id="37" presetID="0" presetClass="path" presetSubtype="0" accel="50000" decel="50000" fill="hold" grpId="1" nodeType="withEffect">
                                  <p:stCondLst>
                                    <p:cond delay="0"/>
                                  </p:stCondLst>
                                  <p:childTnLst>
                                    <p:animMotion origin="layout" path="M 4.79167E-6 1.11111E-6 C 0.12487 0.01157 0.24987 0.02315 0.30703 0.00208 C 0.36419 -0.01921 0.39401 -0.1088 0.3427 -0.12708 C 0.29153 -0.14537 0.1457 -0.12685 4.79167E-6 -0.1081 " pathEditMode="relative" rAng="0" ptsTypes="AAAA">
                                      <p:cBhvr>
                                        <p:cTn id="38" dur="2000" fill="hold"/>
                                        <p:tgtEl>
                                          <p:spTgt spid="33"/>
                                        </p:tgtEl>
                                        <p:attrNameLst>
                                          <p:attrName>ppt_x</p:attrName>
                                          <p:attrName>ppt_y</p:attrName>
                                        </p:attrNameLst>
                                      </p:cBhvr>
                                      <p:rCtr x="18451" y="-6065"/>
                                    </p:animMotion>
                                  </p:childTnLst>
                                </p:cTn>
                              </p:par>
                            </p:childTnLst>
                          </p:cTn>
                        </p:par>
                        <p:par>
                          <p:cTn id="39" fill="hold">
                            <p:stCondLst>
                              <p:cond delay="2000"/>
                            </p:stCondLst>
                            <p:childTnLst>
                              <p:par>
                                <p:cTn id="40" presetID="1" presetClass="entr" presetSubtype="0"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par>
                          <p:cTn id="42" fill="hold">
                            <p:stCondLst>
                              <p:cond delay="2000"/>
                            </p:stCondLst>
                            <p:childTnLst>
                              <p:par>
                                <p:cTn id="43" presetID="1" presetClass="entr" presetSubtype="0"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par>
                          <p:cTn id="45" fill="hold">
                            <p:stCondLst>
                              <p:cond delay="2000"/>
                            </p:stCondLst>
                            <p:childTnLst>
                              <p:par>
                                <p:cTn id="46" presetID="1" presetClass="entr" presetSubtype="0"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childTnLst>
                                </p:cTn>
                              </p:par>
                            </p:childTnLst>
                          </p:cTn>
                        </p:par>
                        <p:par>
                          <p:cTn id="48" fill="hold">
                            <p:stCondLst>
                              <p:cond delay="2000"/>
                            </p:stCondLst>
                            <p:childTnLst>
                              <p:par>
                                <p:cTn id="49" presetID="1" presetClass="entr" presetSubtype="0"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51" restart="whenNotActive" fill="hold" evtFilter="cancelBubble" nodeType="interactiveSeq">
                <p:stCondLst>
                  <p:cond evt="onClick" delay="0">
                    <p:tgtEl>
                      <p:spTgt spid="42"/>
                    </p:tgtEl>
                  </p:cond>
                </p:stCondLst>
                <p:endSync evt="end" delay="0">
                  <p:rtn val="all"/>
                </p:endSync>
                <p:childTnLst>
                  <p:par>
                    <p:cTn id="52" fill="hold">
                      <p:stCondLst>
                        <p:cond delay="0"/>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dissolve">
                                      <p:cBhvr>
                                        <p:cTn id="56" dur="500"/>
                                        <p:tgtEl>
                                          <p:spTgt spid="43"/>
                                        </p:tgtEl>
                                      </p:cBhvr>
                                    </p:animEffect>
                                  </p:childTnLst>
                                </p:cTn>
                              </p:par>
                            </p:childTnLst>
                          </p:cTn>
                        </p:par>
                      </p:childTnLst>
                    </p:cTn>
                  </p:par>
                </p:childTnLst>
              </p:cTn>
              <p:nextCondLst>
                <p:cond evt="onClick" delay="0">
                  <p:tgtEl>
                    <p:spTgt spid="42"/>
                  </p:tgtEl>
                </p:cond>
              </p:nextCondLst>
            </p:seq>
          </p:childTnLst>
        </p:cTn>
      </p:par>
    </p:tnLst>
    <p:bldLst>
      <p:bldP spid="25" grpId="0"/>
      <p:bldP spid="26" grpId="0" animBg="1"/>
      <p:bldP spid="27" grpId="0" animBg="1"/>
      <p:bldP spid="30" grpId="0" animBg="1"/>
      <p:bldP spid="30" grpId="1" animBg="1"/>
      <p:bldP spid="32" grpId="0" animBg="1"/>
      <p:bldP spid="33" grpId="0" animBg="1"/>
      <p:bldP spid="33" grpId="1" animBg="1"/>
      <p:bldP spid="42" grpId="0" animBg="1"/>
      <p:bldP spid="43" grpId="0" animBg="1"/>
      <p:bldP spid="23" grpId="0" animBg="1"/>
      <p:bldP spid="34" grpId="0" animBg="1"/>
      <p:bldP spid="36" grpId="0" animBg="1"/>
      <p:bldP spid="4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580852"/>
            <a:ext cx="10520562" cy="1015663"/>
          </a:xfrm>
          <a:prstGeom prst="rect">
            <a:avLst/>
          </a:prstGeom>
          <a:noFill/>
        </p:spPr>
        <p:txBody>
          <a:bodyPr wrap="square" rtlCol="0">
            <a:spAutoFit/>
          </a:bodyPr>
          <a:lstStyle/>
          <a:p>
            <a:r>
              <a:rPr lang="en-GB" sz="6000" b="1" spc="-150" dirty="0">
                <a:solidFill>
                  <a:srgbClr val="776BA2"/>
                </a:solidFill>
                <a:latin typeface="Galvji" panose="020B0504020202020204" pitchFamily="34" charset="77"/>
              </a:rPr>
              <a:t>Quiz – Question 3</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46E6F14-A4E5-5341-9981-F4A2D5774B76}"/>
              </a:ext>
            </a:extLst>
          </p:cNvPr>
          <p:cNvSpPr/>
          <p:nvPr/>
        </p:nvSpPr>
        <p:spPr>
          <a:xfrm>
            <a:off x="1217886" y="1636197"/>
            <a:ext cx="10364813" cy="958083"/>
          </a:xfrm>
          <a:prstGeom prst="rect">
            <a:avLst/>
          </a:prstGeom>
        </p:spPr>
        <p:txBody>
          <a:bodyPr wrap="square">
            <a:spAutoFit/>
          </a:bodyPr>
          <a:lstStyle/>
          <a:p>
            <a:pPr algn="just">
              <a:lnSpc>
                <a:spcPct val="150000"/>
              </a:lnSpc>
            </a:pPr>
            <a:r>
              <a:rPr lang="en-GB" sz="1300" i="1" dirty="0">
                <a:latin typeface="Galvji" panose="020B0504020202020204" pitchFamily="34" charset="77"/>
              </a:rPr>
              <a:t>You are an FY1 on the endocrine ward. You have been there for over a month and the workload does not seem to be easing up, and you often find yourself working alone on the ward due to rota gaps. You have begun to feel swamped in work, stressed, and unable to cope. Select the THREE most appropriate actions to take in this situation.</a:t>
            </a:r>
          </a:p>
        </p:txBody>
      </p:sp>
      <p:sp>
        <p:nvSpPr>
          <p:cNvPr id="26" name="Rounded Rectangle 25">
            <a:extLst>
              <a:ext uri="{FF2B5EF4-FFF2-40B4-BE49-F238E27FC236}">
                <a16:creationId xmlns:a16="http://schemas.microsoft.com/office/drawing/2014/main" id="{58079158-4412-0E4C-B47E-7F6DE709C1C9}"/>
              </a:ext>
            </a:extLst>
          </p:cNvPr>
          <p:cNvSpPr/>
          <p:nvPr/>
        </p:nvSpPr>
        <p:spPr>
          <a:xfrm>
            <a:off x="4469912"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Reveal answer</a:t>
            </a:r>
          </a:p>
        </p:txBody>
      </p:sp>
      <p:sp>
        <p:nvSpPr>
          <p:cNvPr id="42" name="Rounded Rectangle 41">
            <a:extLst>
              <a:ext uri="{FF2B5EF4-FFF2-40B4-BE49-F238E27FC236}">
                <a16:creationId xmlns:a16="http://schemas.microsoft.com/office/drawing/2014/main" id="{E2943545-6072-BF46-8BCE-0A6540F597C9}"/>
              </a:ext>
            </a:extLst>
          </p:cNvPr>
          <p:cNvSpPr/>
          <p:nvPr/>
        </p:nvSpPr>
        <p:spPr>
          <a:xfrm>
            <a:off x="6608794" y="6067735"/>
            <a:ext cx="1864059" cy="342900"/>
          </a:xfrm>
          <a:prstGeom prst="roundRect">
            <a:avLst/>
          </a:prstGeom>
          <a:solidFill>
            <a:srgbClr val="776AA2"/>
          </a:solidFill>
          <a:ln>
            <a:solidFill>
              <a:srgbClr val="776BA2"/>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latin typeface="Galvji" panose="020B0504020202020204" pitchFamily="34" charset="77"/>
              </a:rPr>
              <a:t>View explanation</a:t>
            </a:r>
          </a:p>
        </p:txBody>
      </p:sp>
      <p:sp>
        <p:nvSpPr>
          <p:cNvPr id="21" name="Rectangle 20">
            <a:extLst>
              <a:ext uri="{FF2B5EF4-FFF2-40B4-BE49-F238E27FC236}">
                <a16:creationId xmlns:a16="http://schemas.microsoft.com/office/drawing/2014/main" id="{B79D37B3-8D0A-5D4C-B427-46D608EF7355}"/>
              </a:ext>
            </a:extLst>
          </p:cNvPr>
          <p:cNvSpPr/>
          <p:nvPr/>
        </p:nvSpPr>
        <p:spPr>
          <a:xfrm>
            <a:off x="1396850" y="2936005"/>
            <a:ext cx="5211943" cy="34060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A. Inform the Programme Director at your hospital</a:t>
            </a:r>
          </a:p>
        </p:txBody>
      </p:sp>
      <p:sp>
        <p:nvSpPr>
          <p:cNvPr id="22" name="Rectangle 21">
            <a:extLst>
              <a:ext uri="{FF2B5EF4-FFF2-40B4-BE49-F238E27FC236}">
                <a16:creationId xmlns:a16="http://schemas.microsoft.com/office/drawing/2014/main" id="{275F9A37-C2CF-1443-81F2-09C27594C78D}"/>
              </a:ext>
            </a:extLst>
          </p:cNvPr>
          <p:cNvSpPr/>
          <p:nvPr/>
        </p:nvSpPr>
        <p:spPr>
          <a:xfrm>
            <a:off x="1399040" y="3976072"/>
            <a:ext cx="5209753" cy="34060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C. Discuss with your clinical supervisor</a:t>
            </a:r>
          </a:p>
        </p:txBody>
      </p:sp>
      <p:sp>
        <p:nvSpPr>
          <p:cNvPr id="37" name="Rectangle 36">
            <a:extLst>
              <a:ext uri="{FF2B5EF4-FFF2-40B4-BE49-F238E27FC236}">
                <a16:creationId xmlns:a16="http://schemas.microsoft.com/office/drawing/2014/main" id="{B337C1D3-3E21-2342-8BE8-3656400035A1}"/>
              </a:ext>
            </a:extLst>
          </p:cNvPr>
          <p:cNvSpPr/>
          <p:nvPr/>
        </p:nvSpPr>
        <p:spPr>
          <a:xfrm>
            <a:off x="1399040" y="3459039"/>
            <a:ext cx="5209753" cy="34060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B. Continue to work as you are</a:t>
            </a:r>
          </a:p>
        </p:txBody>
      </p:sp>
      <p:sp>
        <p:nvSpPr>
          <p:cNvPr id="38" name="Rectangle 37">
            <a:extLst>
              <a:ext uri="{FF2B5EF4-FFF2-40B4-BE49-F238E27FC236}">
                <a16:creationId xmlns:a16="http://schemas.microsoft.com/office/drawing/2014/main" id="{8C48786A-275D-5646-90C0-56CC02E4F342}"/>
              </a:ext>
            </a:extLst>
          </p:cNvPr>
          <p:cNvSpPr/>
          <p:nvPr/>
        </p:nvSpPr>
        <p:spPr>
          <a:xfrm>
            <a:off x="7018129" y="2845075"/>
            <a:ext cx="4431242" cy="2871812"/>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pPr algn="ctr">
              <a:lnSpc>
                <a:spcPct val="150000"/>
              </a:lnSpc>
            </a:pPr>
            <a:endParaRPr lang="en-GB" sz="600" b="1" dirty="0">
              <a:latin typeface="Galvji" panose="020B0504020202020204" pitchFamily="34" charset="77"/>
            </a:endParaRPr>
          </a:p>
          <a:p>
            <a:pPr algn="ctr">
              <a:lnSpc>
                <a:spcPct val="150000"/>
              </a:lnSpc>
            </a:pPr>
            <a:r>
              <a:rPr lang="en-GB" sz="1100" b="1" dirty="0">
                <a:latin typeface="Galvji" panose="020B0504020202020204" pitchFamily="34" charset="77"/>
              </a:rPr>
              <a:t>Correct answer: A, C &amp; E</a:t>
            </a:r>
          </a:p>
          <a:p>
            <a:pPr algn="ctr">
              <a:lnSpc>
                <a:spcPct val="150000"/>
              </a:lnSpc>
            </a:pPr>
            <a:endParaRPr lang="en-GB" sz="600" dirty="0">
              <a:latin typeface="Galvji" panose="020B0504020202020204" pitchFamily="34" charset="77"/>
            </a:endParaRPr>
          </a:p>
          <a:p>
            <a:pPr algn="ctr">
              <a:lnSpc>
                <a:spcPct val="150000"/>
              </a:lnSpc>
            </a:pPr>
            <a:r>
              <a:rPr lang="en-GB" sz="1100" dirty="0">
                <a:latin typeface="Galvji" panose="020B0504020202020204" pitchFamily="34" charset="77"/>
              </a:rPr>
              <a:t>Our priority must always be  the patient, however, we must not forget to prioritise our own wellbeing. Respecting yourself and your mental health is extremely important when delivering patient centred care and even more so when working in a healthcare team. Fatigue and burnout are one of the commonest causes of errors within medicine and so, we must communicate honestly and openly with our team members when situations like this arise. </a:t>
            </a:r>
          </a:p>
          <a:p>
            <a:pPr algn="ctr">
              <a:lnSpc>
                <a:spcPct val="150000"/>
              </a:lnSpc>
            </a:pPr>
            <a:endParaRPr lang="en-GB" sz="1050" dirty="0">
              <a:latin typeface="Galvji" panose="020B0504020202020204" pitchFamily="34" charset="77"/>
            </a:endParaRPr>
          </a:p>
        </p:txBody>
      </p:sp>
      <p:sp>
        <p:nvSpPr>
          <p:cNvPr id="46" name="Rectangle 45">
            <a:extLst>
              <a:ext uri="{FF2B5EF4-FFF2-40B4-BE49-F238E27FC236}">
                <a16:creationId xmlns:a16="http://schemas.microsoft.com/office/drawing/2014/main" id="{51B148E3-E2F6-4C46-9C9B-F2D32CDE1CC8}"/>
              </a:ext>
            </a:extLst>
          </p:cNvPr>
          <p:cNvSpPr/>
          <p:nvPr/>
        </p:nvSpPr>
        <p:spPr>
          <a:xfrm>
            <a:off x="1399041" y="4493105"/>
            <a:ext cx="5209754" cy="34060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D. Take a few days off</a:t>
            </a:r>
          </a:p>
        </p:txBody>
      </p:sp>
      <p:sp>
        <p:nvSpPr>
          <p:cNvPr id="50" name="Rectangle 49">
            <a:extLst>
              <a:ext uri="{FF2B5EF4-FFF2-40B4-BE49-F238E27FC236}">
                <a16:creationId xmlns:a16="http://schemas.microsoft.com/office/drawing/2014/main" id="{9DDC0016-04CC-7744-993C-789D591F37DC}"/>
              </a:ext>
            </a:extLst>
          </p:cNvPr>
          <p:cNvSpPr/>
          <p:nvPr/>
        </p:nvSpPr>
        <p:spPr>
          <a:xfrm>
            <a:off x="1396851" y="2940791"/>
            <a:ext cx="5211943" cy="340606"/>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A. Inform the Programme Director at your hospital</a:t>
            </a:r>
          </a:p>
        </p:txBody>
      </p:sp>
      <p:sp>
        <p:nvSpPr>
          <p:cNvPr id="51" name="Rectangle 50">
            <a:extLst>
              <a:ext uri="{FF2B5EF4-FFF2-40B4-BE49-F238E27FC236}">
                <a16:creationId xmlns:a16="http://schemas.microsoft.com/office/drawing/2014/main" id="{1172FB04-E223-0C47-99FC-CDC0656C9A7B}"/>
              </a:ext>
            </a:extLst>
          </p:cNvPr>
          <p:cNvSpPr/>
          <p:nvPr/>
        </p:nvSpPr>
        <p:spPr>
          <a:xfrm>
            <a:off x="1399040" y="3983151"/>
            <a:ext cx="5209753" cy="340606"/>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C. Discuss with your clinical supervisor</a:t>
            </a:r>
          </a:p>
        </p:txBody>
      </p:sp>
      <p:sp>
        <p:nvSpPr>
          <p:cNvPr id="52" name="Rectangle 51">
            <a:extLst>
              <a:ext uri="{FF2B5EF4-FFF2-40B4-BE49-F238E27FC236}">
                <a16:creationId xmlns:a16="http://schemas.microsoft.com/office/drawing/2014/main" id="{2186E6EA-662E-4547-ACF0-960F03489867}"/>
              </a:ext>
            </a:extLst>
          </p:cNvPr>
          <p:cNvSpPr/>
          <p:nvPr/>
        </p:nvSpPr>
        <p:spPr>
          <a:xfrm>
            <a:off x="1399040" y="5003974"/>
            <a:ext cx="5209753" cy="61760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E. Speak to your colleagues and discuss ways to divide the workload amongst each other</a:t>
            </a:r>
          </a:p>
        </p:txBody>
      </p:sp>
      <p:sp>
        <p:nvSpPr>
          <p:cNvPr id="54" name="Rectangle 53">
            <a:extLst>
              <a:ext uri="{FF2B5EF4-FFF2-40B4-BE49-F238E27FC236}">
                <a16:creationId xmlns:a16="http://schemas.microsoft.com/office/drawing/2014/main" id="{97A0C780-41CB-D541-A545-05C36503B61D}"/>
              </a:ext>
            </a:extLst>
          </p:cNvPr>
          <p:cNvSpPr/>
          <p:nvPr/>
        </p:nvSpPr>
        <p:spPr>
          <a:xfrm>
            <a:off x="1399039" y="4996743"/>
            <a:ext cx="5209753" cy="617605"/>
          </a:xfrm>
          <a:prstGeom prst="rect">
            <a:avLst/>
          </a:prstGeom>
          <a:solidFill>
            <a:srgbClr val="00B050"/>
          </a:solidFill>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wrap="square">
            <a:spAutoFit/>
          </a:bodyPr>
          <a:lstStyle/>
          <a:p>
            <a:pPr lvl="0">
              <a:lnSpc>
                <a:spcPct val="150000"/>
              </a:lnSpc>
            </a:pPr>
            <a:r>
              <a:rPr lang="en-GB" sz="1200" dirty="0">
                <a:solidFill>
                  <a:prstClr val="black"/>
                </a:solidFill>
                <a:latin typeface="Galvji" panose="020B0504020202020204" pitchFamily="34" charset="77"/>
              </a:rPr>
              <a:t>E. Speak to your colleagues and discuss ways to divide the workload amongst each other</a:t>
            </a:r>
          </a:p>
        </p:txBody>
      </p:sp>
    </p:spTree>
    <p:extLst>
      <p:ext uri="{BB962C8B-B14F-4D97-AF65-F5344CB8AC3E}">
        <p14:creationId xmlns:p14="http://schemas.microsoft.com/office/powerpoint/2010/main" val="366294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dissolve">
                                      <p:cBhvr>
                                        <p:cTn id="11" dur="500"/>
                                        <p:tgtEl>
                                          <p:spTgt spid="21"/>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dissolve">
                                      <p:cBhvr>
                                        <p:cTn id="15" dur="500"/>
                                        <p:tgtEl>
                                          <p:spTgt spid="3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dissolve">
                                      <p:cBhvr>
                                        <p:cTn id="19" dur="500"/>
                                        <p:tgtEl>
                                          <p:spTgt spid="22"/>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dissolve">
                                      <p:cBhvr>
                                        <p:cTn id="23" dur="500"/>
                                        <p:tgtEl>
                                          <p:spTgt spid="46"/>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dissolve">
                                      <p:cBhvr>
                                        <p:cTn id="27" dur="500"/>
                                        <p:tgtEl>
                                          <p:spTgt spid="52"/>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dissolve">
                                      <p:cBhvr>
                                        <p:cTn id="31" dur="500"/>
                                        <p:tgtEl>
                                          <p:spTgt spid="26"/>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dissolve">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42"/>
                    </p:tgtEl>
                  </p:cond>
                </p:stCondLst>
                <p:endSync evt="end" delay="0">
                  <p:rtn val="all"/>
                </p:endSync>
                <p:childTnLst>
                  <p:par>
                    <p:cTn id="37" fill="hold">
                      <p:stCondLst>
                        <p:cond delay="0"/>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dissolve">
                                      <p:cBhvr>
                                        <p:cTn id="41" dur="500"/>
                                        <p:tgtEl>
                                          <p:spTgt spid="38"/>
                                        </p:tgtEl>
                                      </p:cBhvr>
                                    </p:animEffect>
                                  </p:childTnLst>
                                </p:cTn>
                              </p:par>
                            </p:childTnLst>
                          </p:cTn>
                        </p:par>
                      </p:childTnLst>
                    </p:cTn>
                  </p:par>
                </p:childTnLst>
              </p:cTn>
              <p:nextCondLst>
                <p:cond evt="onClick" delay="0">
                  <p:tgtEl>
                    <p:spTgt spid="42"/>
                  </p:tgtEl>
                </p:cond>
              </p:nextCondLst>
            </p:seq>
            <p:seq concurrent="1" nextAc="seek">
              <p:cTn id="42" restart="whenNotActive" fill="hold" evtFilter="cancelBubble" nodeType="interactiveSeq">
                <p:stCondLst>
                  <p:cond evt="onClick" delay="0">
                    <p:tgtEl>
                      <p:spTgt spid="26"/>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childTnLst>
        </p:cTn>
      </p:par>
    </p:tnLst>
    <p:bldLst>
      <p:bldP spid="25" grpId="0"/>
      <p:bldP spid="26" grpId="0" animBg="1"/>
      <p:bldP spid="42" grpId="0" animBg="1"/>
      <p:bldP spid="21" grpId="0" animBg="1"/>
      <p:bldP spid="22" grpId="0" animBg="1"/>
      <p:bldP spid="37" grpId="0" animBg="1"/>
      <p:bldP spid="38" grpId="0" animBg="1"/>
      <p:bldP spid="46" grpId="0" animBg="1"/>
      <p:bldP spid="50" grpId="0" animBg="1"/>
      <p:bldP spid="51" grpId="0" animBg="1"/>
      <p:bldP spid="52" grpId="0" animBg="1"/>
      <p:bldP spid="5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0514" y="278703"/>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401AEE25-F34E-A34D-8680-824772484A03}"/>
              </a:ext>
            </a:extLst>
          </p:cNvPr>
          <p:cNvSpPr txBox="1"/>
          <p:nvPr/>
        </p:nvSpPr>
        <p:spPr>
          <a:xfrm>
            <a:off x="1166370" y="775713"/>
            <a:ext cx="6610631" cy="923330"/>
          </a:xfrm>
          <a:prstGeom prst="rect">
            <a:avLst/>
          </a:prstGeom>
          <a:noFill/>
        </p:spPr>
        <p:txBody>
          <a:bodyPr wrap="square" rtlCol="0">
            <a:spAutoFit/>
          </a:bodyPr>
          <a:lstStyle/>
          <a:p>
            <a:r>
              <a:rPr lang="en-GB" sz="5400" b="1" spc="-150" dirty="0">
                <a:solidFill>
                  <a:srgbClr val="776BA2"/>
                </a:solidFill>
                <a:latin typeface="Galvji" panose="020B0504020202020204" pitchFamily="34" charset="77"/>
              </a:rPr>
              <a:t>Take-home points</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1957882" y="1237378"/>
            <a:ext cx="182602"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A group of people looking at a paper&#10;&#10;Description automatically generated with medium confidence">
            <a:hlinkClick r:id="rId2"/>
            <a:extLst>
              <a:ext uri="{FF2B5EF4-FFF2-40B4-BE49-F238E27FC236}">
                <a16:creationId xmlns:a16="http://schemas.microsoft.com/office/drawing/2014/main" id="{48B3AC49-2D0D-EB41-A09C-9D85E0DDBE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96209" y="883343"/>
            <a:ext cx="3436284" cy="4885250"/>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60A8C2CC-B9EC-C940-AA8A-BDAA25CE6A25}"/>
              </a:ext>
            </a:extLst>
          </p:cNvPr>
          <p:cNvSpPr txBox="1"/>
          <p:nvPr/>
        </p:nvSpPr>
        <p:spPr>
          <a:xfrm>
            <a:off x="1279041" y="4191670"/>
            <a:ext cx="6497960" cy="323493"/>
          </a:xfrm>
          <a:custGeom>
            <a:avLst/>
            <a:gdLst>
              <a:gd name="connsiteX0" fmla="*/ 0 w 6497960"/>
              <a:gd name="connsiteY0" fmla="*/ 53917 h 323493"/>
              <a:gd name="connsiteX1" fmla="*/ 53917 w 6497960"/>
              <a:gd name="connsiteY1" fmla="*/ 0 h 323493"/>
              <a:gd name="connsiteX2" fmla="*/ 756831 w 6497960"/>
              <a:gd name="connsiteY2" fmla="*/ 0 h 323493"/>
              <a:gd name="connsiteX3" fmla="*/ 1268041 w 6497960"/>
              <a:gd name="connsiteY3" fmla="*/ 0 h 323493"/>
              <a:gd name="connsiteX4" fmla="*/ 2034856 w 6497960"/>
              <a:gd name="connsiteY4" fmla="*/ 0 h 323493"/>
              <a:gd name="connsiteX5" fmla="*/ 2482165 w 6497960"/>
              <a:gd name="connsiteY5" fmla="*/ 0 h 323493"/>
              <a:gd name="connsiteX6" fmla="*/ 3185079 w 6497960"/>
              <a:gd name="connsiteY6" fmla="*/ 0 h 323493"/>
              <a:gd name="connsiteX7" fmla="*/ 3824091 w 6497960"/>
              <a:gd name="connsiteY7" fmla="*/ 0 h 323493"/>
              <a:gd name="connsiteX8" fmla="*/ 4527005 w 6497960"/>
              <a:gd name="connsiteY8" fmla="*/ 0 h 323493"/>
              <a:gd name="connsiteX9" fmla="*/ 5293820 w 6497960"/>
              <a:gd name="connsiteY9" fmla="*/ 0 h 323493"/>
              <a:gd name="connsiteX10" fmla="*/ 6444043 w 6497960"/>
              <a:gd name="connsiteY10" fmla="*/ 0 h 323493"/>
              <a:gd name="connsiteX11" fmla="*/ 6497960 w 6497960"/>
              <a:gd name="connsiteY11" fmla="*/ 53917 h 323493"/>
              <a:gd name="connsiteX12" fmla="*/ 6497960 w 6497960"/>
              <a:gd name="connsiteY12" fmla="*/ 269576 h 323493"/>
              <a:gd name="connsiteX13" fmla="*/ 6444043 w 6497960"/>
              <a:gd name="connsiteY13" fmla="*/ 323493 h 323493"/>
              <a:gd name="connsiteX14" fmla="*/ 5996734 w 6497960"/>
              <a:gd name="connsiteY14" fmla="*/ 323493 h 323493"/>
              <a:gd name="connsiteX15" fmla="*/ 5357722 w 6497960"/>
              <a:gd name="connsiteY15" fmla="*/ 323493 h 323493"/>
              <a:gd name="connsiteX16" fmla="*/ 4654808 w 6497960"/>
              <a:gd name="connsiteY16" fmla="*/ 323493 h 323493"/>
              <a:gd name="connsiteX17" fmla="*/ 3951894 w 6497960"/>
              <a:gd name="connsiteY17" fmla="*/ 323493 h 323493"/>
              <a:gd name="connsiteX18" fmla="*/ 3248980 w 6497960"/>
              <a:gd name="connsiteY18" fmla="*/ 323493 h 323493"/>
              <a:gd name="connsiteX19" fmla="*/ 2482165 w 6497960"/>
              <a:gd name="connsiteY19" fmla="*/ 323493 h 323493"/>
              <a:gd name="connsiteX20" fmla="*/ 1970955 w 6497960"/>
              <a:gd name="connsiteY20" fmla="*/ 323493 h 323493"/>
              <a:gd name="connsiteX21" fmla="*/ 1268041 w 6497960"/>
              <a:gd name="connsiteY21" fmla="*/ 323493 h 323493"/>
              <a:gd name="connsiteX22" fmla="*/ 629028 w 6497960"/>
              <a:gd name="connsiteY22" fmla="*/ 323493 h 323493"/>
              <a:gd name="connsiteX23" fmla="*/ 53917 w 6497960"/>
              <a:gd name="connsiteY23" fmla="*/ 323493 h 323493"/>
              <a:gd name="connsiteX24" fmla="*/ 0 w 6497960"/>
              <a:gd name="connsiteY24" fmla="*/ 269576 h 323493"/>
              <a:gd name="connsiteX25" fmla="*/ 0 w 6497960"/>
              <a:gd name="connsiteY25" fmla="*/ 53917 h 32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497960" h="323493" fill="none" extrusionOk="0">
                <a:moveTo>
                  <a:pt x="0" y="53917"/>
                </a:moveTo>
                <a:cubicBezTo>
                  <a:pt x="223" y="27415"/>
                  <a:pt x="27249" y="-2737"/>
                  <a:pt x="53917" y="0"/>
                </a:cubicBezTo>
                <a:cubicBezTo>
                  <a:pt x="212074" y="21849"/>
                  <a:pt x="614407" y="33041"/>
                  <a:pt x="756831" y="0"/>
                </a:cubicBezTo>
                <a:cubicBezTo>
                  <a:pt x="899255" y="-33041"/>
                  <a:pt x="1117759" y="15589"/>
                  <a:pt x="1268041" y="0"/>
                </a:cubicBezTo>
                <a:cubicBezTo>
                  <a:pt x="1418323" y="-15589"/>
                  <a:pt x="1832688" y="24752"/>
                  <a:pt x="2034856" y="0"/>
                </a:cubicBezTo>
                <a:cubicBezTo>
                  <a:pt x="2237025" y="-24752"/>
                  <a:pt x="2355910" y="14689"/>
                  <a:pt x="2482165" y="0"/>
                </a:cubicBezTo>
                <a:cubicBezTo>
                  <a:pt x="2608420" y="-14689"/>
                  <a:pt x="2890710" y="-21092"/>
                  <a:pt x="3185079" y="0"/>
                </a:cubicBezTo>
                <a:cubicBezTo>
                  <a:pt x="3479448" y="21092"/>
                  <a:pt x="3607592" y="6198"/>
                  <a:pt x="3824091" y="0"/>
                </a:cubicBezTo>
                <a:cubicBezTo>
                  <a:pt x="4040590" y="-6198"/>
                  <a:pt x="4193576" y="-32686"/>
                  <a:pt x="4527005" y="0"/>
                </a:cubicBezTo>
                <a:cubicBezTo>
                  <a:pt x="4860434" y="32686"/>
                  <a:pt x="5122870" y="-36206"/>
                  <a:pt x="5293820" y="0"/>
                </a:cubicBezTo>
                <a:cubicBezTo>
                  <a:pt x="5464771" y="36206"/>
                  <a:pt x="5960356" y="7234"/>
                  <a:pt x="6444043" y="0"/>
                </a:cubicBezTo>
                <a:cubicBezTo>
                  <a:pt x="6474561" y="227"/>
                  <a:pt x="6495828" y="29524"/>
                  <a:pt x="6497960" y="53917"/>
                </a:cubicBezTo>
                <a:cubicBezTo>
                  <a:pt x="6493827" y="144729"/>
                  <a:pt x="6500978" y="224786"/>
                  <a:pt x="6497960" y="269576"/>
                </a:cubicBezTo>
                <a:cubicBezTo>
                  <a:pt x="6499589" y="302338"/>
                  <a:pt x="6469805" y="321433"/>
                  <a:pt x="6444043" y="323493"/>
                </a:cubicBezTo>
                <a:cubicBezTo>
                  <a:pt x="6272351" y="338449"/>
                  <a:pt x="6208489" y="312764"/>
                  <a:pt x="5996734" y="323493"/>
                </a:cubicBezTo>
                <a:cubicBezTo>
                  <a:pt x="5784979" y="334222"/>
                  <a:pt x="5511919" y="349520"/>
                  <a:pt x="5357722" y="323493"/>
                </a:cubicBezTo>
                <a:cubicBezTo>
                  <a:pt x="5203525" y="297466"/>
                  <a:pt x="4859270" y="298920"/>
                  <a:pt x="4654808" y="323493"/>
                </a:cubicBezTo>
                <a:cubicBezTo>
                  <a:pt x="4450346" y="348066"/>
                  <a:pt x="4105331" y="292264"/>
                  <a:pt x="3951894" y="323493"/>
                </a:cubicBezTo>
                <a:cubicBezTo>
                  <a:pt x="3798457" y="354722"/>
                  <a:pt x="3528826" y="348226"/>
                  <a:pt x="3248980" y="323493"/>
                </a:cubicBezTo>
                <a:cubicBezTo>
                  <a:pt x="2969134" y="298760"/>
                  <a:pt x="2727063" y="310109"/>
                  <a:pt x="2482165" y="323493"/>
                </a:cubicBezTo>
                <a:cubicBezTo>
                  <a:pt x="2237267" y="336877"/>
                  <a:pt x="2116734" y="328468"/>
                  <a:pt x="1970955" y="323493"/>
                </a:cubicBezTo>
                <a:cubicBezTo>
                  <a:pt x="1825176" y="318519"/>
                  <a:pt x="1507100" y="301603"/>
                  <a:pt x="1268041" y="323493"/>
                </a:cubicBezTo>
                <a:cubicBezTo>
                  <a:pt x="1028982" y="345383"/>
                  <a:pt x="773611" y="294129"/>
                  <a:pt x="629028" y="323493"/>
                </a:cubicBezTo>
                <a:cubicBezTo>
                  <a:pt x="484445" y="352857"/>
                  <a:pt x="334004" y="332460"/>
                  <a:pt x="53917" y="323493"/>
                </a:cubicBezTo>
                <a:cubicBezTo>
                  <a:pt x="26206" y="319194"/>
                  <a:pt x="2715" y="303243"/>
                  <a:pt x="0" y="269576"/>
                </a:cubicBezTo>
                <a:cubicBezTo>
                  <a:pt x="7937" y="166392"/>
                  <a:pt x="4455" y="105950"/>
                  <a:pt x="0" y="53917"/>
                </a:cubicBezTo>
                <a:close/>
              </a:path>
              <a:path w="6497960" h="323493" stroke="0" extrusionOk="0">
                <a:moveTo>
                  <a:pt x="0" y="53917"/>
                </a:moveTo>
                <a:cubicBezTo>
                  <a:pt x="6501" y="23814"/>
                  <a:pt x="26256" y="4664"/>
                  <a:pt x="53917" y="0"/>
                </a:cubicBezTo>
                <a:cubicBezTo>
                  <a:pt x="236482" y="-4025"/>
                  <a:pt x="540134" y="-17620"/>
                  <a:pt x="820732" y="0"/>
                </a:cubicBezTo>
                <a:cubicBezTo>
                  <a:pt x="1101331" y="17620"/>
                  <a:pt x="1323120" y="20211"/>
                  <a:pt x="1523646" y="0"/>
                </a:cubicBezTo>
                <a:cubicBezTo>
                  <a:pt x="1724172" y="-20211"/>
                  <a:pt x="1835935" y="-16034"/>
                  <a:pt x="2034856" y="0"/>
                </a:cubicBezTo>
                <a:cubicBezTo>
                  <a:pt x="2233777" y="16034"/>
                  <a:pt x="2440293" y="16492"/>
                  <a:pt x="2737770" y="0"/>
                </a:cubicBezTo>
                <a:cubicBezTo>
                  <a:pt x="3035247" y="-16492"/>
                  <a:pt x="3186854" y="5713"/>
                  <a:pt x="3504585" y="0"/>
                </a:cubicBezTo>
                <a:cubicBezTo>
                  <a:pt x="3822316" y="-5713"/>
                  <a:pt x="3758670" y="12472"/>
                  <a:pt x="3951894" y="0"/>
                </a:cubicBezTo>
                <a:cubicBezTo>
                  <a:pt x="4145118" y="-12472"/>
                  <a:pt x="4218000" y="-22827"/>
                  <a:pt x="4463104" y="0"/>
                </a:cubicBezTo>
                <a:cubicBezTo>
                  <a:pt x="4708208" y="22827"/>
                  <a:pt x="4831281" y="27424"/>
                  <a:pt x="5102117" y="0"/>
                </a:cubicBezTo>
                <a:cubicBezTo>
                  <a:pt x="5372953" y="-27424"/>
                  <a:pt x="5404589" y="13788"/>
                  <a:pt x="5613327" y="0"/>
                </a:cubicBezTo>
                <a:cubicBezTo>
                  <a:pt x="5822065" y="-13788"/>
                  <a:pt x="6221221" y="-9609"/>
                  <a:pt x="6444043" y="0"/>
                </a:cubicBezTo>
                <a:cubicBezTo>
                  <a:pt x="6468366" y="-4837"/>
                  <a:pt x="6500181" y="22041"/>
                  <a:pt x="6497960" y="53917"/>
                </a:cubicBezTo>
                <a:cubicBezTo>
                  <a:pt x="6491930" y="121012"/>
                  <a:pt x="6506090" y="163126"/>
                  <a:pt x="6497960" y="269576"/>
                </a:cubicBezTo>
                <a:cubicBezTo>
                  <a:pt x="6496347" y="299280"/>
                  <a:pt x="6470471" y="321693"/>
                  <a:pt x="6444043" y="323493"/>
                </a:cubicBezTo>
                <a:cubicBezTo>
                  <a:pt x="6245107" y="309778"/>
                  <a:pt x="6215167" y="314271"/>
                  <a:pt x="5996734" y="323493"/>
                </a:cubicBezTo>
                <a:cubicBezTo>
                  <a:pt x="5778301" y="332715"/>
                  <a:pt x="5600620" y="301071"/>
                  <a:pt x="5229919" y="323493"/>
                </a:cubicBezTo>
                <a:cubicBezTo>
                  <a:pt x="4859219" y="345915"/>
                  <a:pt x="4971896" y="323413"/>
                  <a:pt x="4718709" y="323493"/>
                </a:cubicBezTo>
                <a:cubicBezTo>
                  <a:pt x="4465522" y="323574"/>
                  <a:pt x="4435290" y="322289"/>
                  <a:pt x="4271400" y="323493"/>
                </a:cubicBezTo>
                <a:cubicBezTo>
                  <a:pt x="4107510" y="324697"/>
                  <a:pt x="4006897" y="321341"/>
                  <a:pt x="3824091" y="323493"/>
                </a:cubicBezTo>
                <a:cubicBezTo>
                  <a:pt x="3641285" y="325645"/>
                  <a:pt x="3562855" y="335994"/>
                  <a:pt x="3376783" y="323493"/>
                </a:cubicBezTo>
                <a:cubicBezTo>
                  <a:pt x="3190711" y="310992"/>
                  <a:pt x="2971609" y="318527"/>
                  <a:pt x="2673869" y="323493"/>
                </a:cubicBezTo>
                <a:cubicBezTo>
                  <a:pt x="2376129" y="328459"/>
                  <a:pt x="2260335" y="295135"/>
                  <a:pt x="2034856" y="323493"/>
                </a:cubicBezTo>
                <a:cubicBezTo>
                  <a:pt x="1809377" y="351851"/>
                  <a:pt x="1776582" y="327124"/>
                  <a:pt x="1587547" y="323493"/>
                </a:cubicBezTo>
                <a:cubicBezTo>
                  <a:pt x="1398512" y="319862"/>
                  <a:pt x="1083999" y="319967"/>
                  <a:pt x="948535" y="323493"/>
                </a:cubicBezTo>
                <a:cubicBezTo>
                  <a:pt x="813071" y="327019"/>
                  <a:pt x="314960" y="305760"/>
                  <a:pt x="53917" y="323493"/>
                </a:cubicBezTo>
                <a:cubicBezTo>
                  <a:pt x="23482" y="324114"/>
                  <a:pt x="361" y="293547"/>
                  <a:pt x="0" y="269576"/>
                </a:cubicBezTo>
                <a:cubicBezTo>
                  <a:pt x="-8604" y="223090"/>
                  <a:pt x="-8751" y="107421"/>
                  <a:pt x="0" y="53917"/>
                </a:cubicBezTo>
                <a:close/>
              </a:path>
            </a:pathLst>
          </a:custGeom>
          <a:ln w="19050">
            <a:solidFill>
              <a:srgbClr val="776AA2"/>
            </a:solidFill>
            <a:prstDash val="dash"/>
            <a:extLst>
              <a:ext uri="{C807C97D-BFC1-408E-A445-0C87EB9F89A2}">
                <ask:lineSketchStyleProps xmlns:ask="http://schemas.microsoft.com/office/drawing/2018/sketchyshapes" sd="3403274585">
                  <a:prstGeom prst="roundRect">
                    <a:avLst/>
                  </a:prstGeom>
                  <ask:type>
                    <ask:lineSketchFreehand/>
                  </ask:type>
                </ask:lineSketchStyleProps>
              </a:ext>
            </a:extLst>
          </a:ln>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300" dirty="0">
                <a:latin typeface="Galvji" panose="020B0504020202020204" pitchFamily="34" charset="77"/>
              </a:rPr>
              <a:t>Communication: Be clear! Be concise!</a:t>
            </a:r>
          </a:p>
        </p:txBody>
      </p:sp>
      <p:sp>
        <p:nvSpPr>
          <p:cNvPr id="17" name="TextBox 16">
            <a:extLst>
              <a:ext uri="{FF2B5EF4-FFF2-40B4-BE49-F238E27FC236}">
                <a16:creationId xmlns:a16="http://schemas.microsoft.com/office/drawing/2014/main" id="{C1786359-1284-4F4E-A2DD-73880C551BB2}"/>
              </a:ext>
            </a:extLst>
          </p:cNvPr>
          <p:cNvSpPr txBox="1"/>
          <p:nvPr/>
        </p:nvSpPr>
        <p:spPr>
          <a:xfrm>
            <a:off x="1210036" y="1776943"/>
            <a:ext cx="6497960" cy="2192908"/>
          </a:xfrm>
          <a:prstGeom prst="rect">
            <a:avLst/>
          </a:prstGeom>
          <a:noFill/>
        </p:spPr>
        <p:txBody>
          <a:bodyPr wrap="square" rtlCol="0">
            <a:spAutoFit/>
          </a:bodyPr>
          <a:lstStyle/>
          <a:p>
            <a:pPr algn="just">
              <a:lnSpc>
                <a:spcPct val="150000"/>
              </a:lnSpc>
            </a:pPr>
            <a:r>
              <a:rPr lang="en-GB" sz="1300" i="1" dirty="0">
                <a:latin typeface="Galvji" panose="020B0504020202020204" pitchFamily="34" charset="77"/>
              </a:rPr>
              <a:t>The purpose of this online learning resource is to help medical students understand what the joint GMC and MSC student professionalism guidance ‘Achieving good medical practice’ says about teamwork and how to work effectively within multidisciplinary healthcare teams. Access the document by clicking on the image on the right.</a:t>
            </a:r>
          </a:p>
          <a:p>
            <a:pPr algn="just"/>
            <a:endParaRPr lang="en-GB" sz="1300" i="1" dirty="0">
              <a:latin typeface="Galvji" panose="020B0504020202020204" pitchFamily="34" charset="77"/>
            </a:endParaRPr>
          </a:p>
          <a:p>
            <a:pPr algn="just"/>
            <a:r>
              <a:rPr lang="en-GB" sz="1300" i="1" dirty="0">
                <a:latin typeface="Galvji" panose="020B0504020202020204" pitchFamily="34" charset="77"/>
              </a:rPr>
              <a:t>The following points are a summary of how to achieve effective teamworking within a multidisciplinary healthcare team:</a:t>
            </a:r>
          </a:p>
        </p:txBody>
      </p:sp>
      <p:sp>
        <p:nvSpPr>
          <p:cNvPr id="18" name="TextBox 17">
            <a:extLst>
              <a:ext uri="{FF2B5EF4-FFF2-40B4-BE49-F238E27FC236}">
                <a16:creationId xmlns:a16="http://schemas.microsoft.com/office/drawing/2014/main" id="{9D3AED20-BD44-1545-A8DF-6D33C32CDFBF}"/>
              </a:ext>
            </a:extLst>
          </p:cNvPr>
          <p:cNvSpPr txBox="1"/>
          <p:nvPr/>
        </p:nvSpPr>
        <p:spPr>
          <a:xfrm>
            <a:off x="1279041" y="4736982"/>
            <a:ext cx="6497960" cy="323493"/>
          </a:xfrm>
          <a:custGeom>
            <a:avLst/>
            <a:gdLst>
              <a:gd name="connsiteX0" fmla="*/ 0 w 6497960"/>
              <a:gd name="connsiteY0" fmla="*/ 53917 h 323493"/>
              <a:gd name="connsiteX1" fmla="*/ 53917 w 6497960"/>
              <a:gd name="connsiteY1" fmla="*/ 0 h 323493"/>
              <a:gd name="connsiteX2" fmla="*/ 692930 w 6497960"/>
              <a:gd name="connsiteY2" fmla="*/ 0 h 323493"/>
              <a:gd name="connsiteX3" fmla="*/ 1140238 w 6497960"/>
              <a:gd name="connsiteY3" fmla="*/ 0 h 323493"/>
              <a:gd name="connsiteX4" fmla="*/ 1715350 w 6497960"/>
              <a:gd name="connsiteY4" fmla="*/ 0 h 323493"/>
              <a:gd name="connsiteX5" fmla="*/ 2354362 w 6497960"/>
              <a:gd name="connsiteY5" fmla="*/ 0 h 323493"/>
              <a:gd name="connsiteX6" fmla="*/ 2801671 w 6497960"/>
              <a:gd name="connsiteY6" fmla="*/ 0 h 323493"/>
              <a:gd name="connsiteX7" fmla="*/ 3568486 w 6497960"/>
              <a:gd name="connsiteY7" fmla="*/ 0 h 323493"/>
              <a:gd name="connsiteX8" fmla="*/ 4271400 w 6497960"/>
              <a:gd name="connsiteY8" fmla="*/ 0 h 323493"/>
              <a:gd name="connsiteX9" fmla="*/ 4782610 w 6497960"/>
              <a:gd name="connsiteY9" fmla="*/ 0 h 323493"/>
              <a:gd name="connsiteX10" fmla="*/ 5485524 w 6497960"/>
              <a:gd name="connsiteY10" fmla="*/ 0 h 323493"/>
              <a:gd name="connsiteX11" fmla="*/ 6444043 w 6497960"/>
              <a:gd name="connsiteY11" fmla="*/ 0 h 323493"/>
              <a:gd name="connsiteX12" fmla="*/ 6497960 w 6497960"/>
              <a:gd name="connsiteY12" fmla="*/ 53917 h 323493"/>
              <a:gd name="connsiteX13" fmla="*/ 6497960 w 6497960"/>
              <a:gd name="connsiteY13" fmla="*/ 269576 h 323493"/>
              <a:gd name="connsiteX14" fmla="*/ 6444043 w 6497960"/>
              <a:gd name="connsiteY14" fmla="*/ 323493 h 323493"/>
              <a:gd name="connsiteX15" fmla="*/ 5996734 w 6497960"/>
              <a:gd name="connsiteY15" fmla="*/ 323493 h 323493"/>
              <a:gd name="connsiteX16" fmla="*/ 5293820 w 6497960"/>
              <a:gd name="connsiteY16" fmla="*/ 323493 h 323493"/>
              <a:gd name="connsiteX17" fmla="*/ 4527005 w 6497960"/>
              <a:gd name="connsiteY17" fmla="*/ 323493 h 323493"/>
              <a:gd name="connsiteX18" fmla="*/ 3760190 w 6497960"/>
              <a:gd name="connsiteY18" fmla="*/ 323493 h 323493"/>
              <a:gd name="connsiteX19" fmla="*/ 3248980 w 6497960"/>
              <a:gd name="connsiteY19" fmla="*/ 323493 h 323493"/>
              <a:gd name="connsiteX20" fmla="*/ 2546066 w 6497960"/>
              <a:gd name="connsiteY20" fmla="*/ 323493 h 323493"/>
              <a:gd name="connsiteX21" fmla="*/ 1843152 w 6497960"/>
              <a:gd name="connsiteY21" fmla="*/ 323493 h 323493"/>
              <a:gd name="connsiteX22" fmla="*/ 1395843 w 6497960"/>
              <a:gd name="connsiteY22" fmla="*/ 323493 h 323493"/>
              <a:gd name="connsiteX23" fmla="*/ 692930 w 6497960"/>
              <a:gd name="connsiteY23" fmla="*/ 323493 h 323493"/>
              <a:gd name="connsiteX24" fmla="*/ 53917 w 6497960"/>
              <a:gd name="connsiteY24" fmla="*/ 323493 h 323493"/>
              <a:gd name="connsiteX25" fmla="*/ 0 w 6497960"/>
              <a:gd name="connsiteY25" fmla="*/ 269576 h 323493"/>
              <a:gd name="connsiteX26" fmla="*/ 0 w 6497960"/>
              <a:gd name="connsiteY26" fmla="*/ 53917 h 32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97960" h="323493" fill="none" extrusionOk="0">
                <a:moveTo>
                  <a:pt x="0" y="53917"/>
                </a:moveTo>
                <a:cubicBezTo>
                  <a:pt x="3035" y="22252"/>
                  <a:pt x="22778" y="-6781"/>
                  <a:pt x="53917" y="0"/>
                </a:cubicBezTo>
                <a:cubicBezTo>
                  <a:pt x="359309" y="-5236"/>
                  <a:pt x="389591" y="-20394"/>
                  <a:pt x="692930" y="0"/>
                </a:cubicBezTo>
                <a:cubicBezTo>
                  <a:pt x="996269" y="20394"/>
                  <a:pt x="988115" y="8747"/>
                  <a:pt x="1140238" y="0"/>
                </a:cubicBezTo>
                <a:cubicBezTo>
                  <a:pt x="1292361" y="-8747"/>
                  <a:pt x="1582791" y="-11275"/>
                  <a:pt x="1715350" y="0"/>
                </a:cubicBezTo>
                <a:cubicBezTo>
                  <a:pt x="1847909" y="11275"/>
                  <a:pt x="2106614" y="31176"/>
                  <a:pt x="2354362" y="0"/>
                </a:cubicBezTo>
                <a:cubicBezTo>
                  <a:pt x="2602110" y="-31176"/>
                  <a:pt x="2710146" y="4194"/>
                  <a:pt x="2801671" y="0"/>
                </a:cubicBezTo>
                <a:cubicBezTo>
                  <a:pt x="2893196" y="-4194"/>
                  <a:pt x="3320709" y="21976"/>
                  <a:pt x="3568486" y="0"/>
                </a:cubicBezTo>
                <a:cubicBezTo>
                  <a:pt x="3816263" y="-21976"/>
                  <a:pt x="4050842" y="24322"/>
                  <a:pt x="4271400" y="0"/>
                </a:cubicBezTo>
                <a:cubicBezTo>
                  <a:pt x="4491958" y="-24322"/>
                  <a:pt x="4599647" y="8211"/>
                  <a:pt x="4782610" y="0"/>
                </a:cubicBezTo>
                <a:cubicBezTo>
                  <a:pt x="4965573" y="-8211"/>
                  <a:pt x="5244892" y="-2183"/>
                  <a:pt x="5485524" y="0"/>
                </a:cubicBezTo>
                <a:cubicBezTo>
                  <a:pt x="5726156" y="2183"/>
                  <a:pt x="5982079" y="-5030"/>
                  <a:pt x="6444043" y="0"/>
                </a:cubicBezTo>
                <a:cubicBezTo>
                  <a:pt x="6470992" y="297"/>
                  <a:pt x="6499790" y="20801"/>
                  <a:pt x="6497960" y="53917"/>
                </a:cubicBezTo>
                <a:cubicBezTo>
                  <a:pt x="6488626" y="108166"/>
                  <a:pt x="6499598" y="205236"/>
                  <a:pt x="6497960" y="269576"/>
                </a:cubicBezTo>
                <a:cubicBezTo>
                  <a:pt x="6499171" y="298981"/>
                  <a:pt x="6473996" y="330153"/>
                  <a:pt x="6444043" y="323493"/>
                </a:cubicBezTo>
                <a:cubicBezTo>
                  <a:pt x="6344699" y="328144"/>
                  <a:pt x="6186291" y="340874"/>
                  <a:pt x="5996734" y="323493"/>
                </a:cubicBezTo>
                <a:cubicBezTo>
                  <a:pt x="5807177" y="306112"/>
                  <a:pt x="5540959" y="354668"/>
                  <a:pt x="5293820" y="323493"/>
                </a:cubicBezTo>
                <a:cubicBezTo>
                  <a:pt x="5046681" y="292318"/>
                  <a:pt x="4903024" y="326628"/>
                  <a:pt x="4527005" y="323493"/>
                </a:cubicBezTo>
                <a:cubicBezTo>
                  <a:pt x="4150987" y="320358"/>
                  <a:pt x="3981683" y="307249"/>
                  <a:pt x="3760190" y="323493"/>
                </a:cubicBezTo>
                <a:cubicBezTo>
                  <a:pt x="3538697" y="339737"/>
                  <a:pt x="3432227" y="320466"/>
                  <a:pt x="3248980" y="323493"/>
                </a:cubicBezTo>
                <a:cubicBezTo>
                  <a:pt x="3065733" y="326521"/>
                  <a:pt x="2691449" y="298374"/>
                  <a:pt x="2546066" y="323493"/>
                </a:cubicBezTo>
                <a:cubicBezTo>
                  <a:pt x="2400683" y="348612"/>
                  <a:pt x="2191098" y="325534"/>
                  <a:pt x="1843152" y="323493"/>
                </a:cubicBezTo>
                <a:cubicBezTo>
                  <a:pt x="1495206" y="321452"/>
                  <a:pt x="1559556" y="320180"/>
                  <a:pt x="1395843" y="323493"/>
                </a:cubicBezTo>
                <a:cubicBezTo>
                  <a:pt x="1232130" y="326806"/>
                  <a:pt x="901530" y="318639"/>
                  <a:pt x="692930" y="323493"/>
                </a:cubicBezTo>
                <a:cubicBezTo>
                  <a:pt x="484330" y="328347"/>
                  <a:pt x="363549" y="348035"/>
                  <a:pt x="53917" y="323493"/>
                </a:cubicBezTo>
                <a:cubicBezTo>
                  <a:pt x="24728" y="321904"/>
                  <a:pt x="-3798" y="304130"/>
                  <a:pt x="0" y="269576"/>
                </a:cubicBezTo>
                <a:cubicBezTo>
                  <a:pt x="4505" y="220253"/>
                  <a:pt x="4732" y="137554"/>
                  <a:pt x="0" y="53917"/>
                </a:cubicBezTo>
                <a:close/>
              </a:path>
              <a:path w="6497960" h="323493" stroke="0" extrusionOk="0">
                <a:moveTo>
                  <a:pt x="0" y="53917"/>
                </a:moveTo>
                <a:cubicBezTo>
                  <a:pt x="-2588" y="24754"/>
                  <a:pt x="25437" y="5798"/>
                  <a:pt x="53917" y="0"/>
                </a:cubicBezTo>
                <a:cubicBezTo>
                  <a:pt x="243680" y="-19072"/>
                  <a:pt x="617464" y="-3927"/>
                  <a:pt x="820732" y="0"/>
                </a:cubicBezTo>
                <a:cubicBezTo>
                  <a:pt x="1024001" y="3927"/>
                  <a:pt x="1233906" y="9936"/>
                  <a:pt x="1459745" y="0"/>
                </a:cubicBezTo>
                <a:cubicBezTo>
                  <a:pt x="1685584" y="-9936"/>
                  <a:pt x="1816832" y="-4420"/>
                  <a:pt x="1907054" y="0"/>
                </a:cubicBezTo>
                <a:cubicBezTo>
                  <a:pt x="1997276" y="4420"/>
                  <a:pt x="2349387" y="-16923"/>
                  <a:pt x="2546066" y="0"/>
                </a:cubicBezTo>
                <a:cubicBezTo>
                  <a:pt x="2742745" y="16923"/>
                  <a:pt x="2980946" y="-19421"/>
                  <a:pt x="3248980" y="0"/>
                </a:cubicBezTo>
                <a:cubicBezTo>
                  <a:pt x="3517014" y="19421"/>
                  <a:pt x="3634940" y="-2468"/>
                  <a:pt x="3760190" y="0"/>
                </a:cubicBezTo>
                <a:cubicBezTo>
                  <a:pt x="3885440" y="2468"/>
                  <a:pt x="4316610" y="-14716"/>
                  <a:pt x="4463104" y="0"/>
                </a:cubicBezTo>
                <a:cubicBezTo>
                  <a:pt x="4609598" y="14716"/>
                  <a:pt x="4806888" y="-148"/>
                  <a:pt x="4974314" y="0"/>
                </a:cubicBezTo>
                <a:cubicBezTo>
                  <a:pt x="5141740" y="148"/>
                  <a:pt x="5296462" y="-8705"/>
                  <a:pt x="5549425" y="0"/>
                </a:cubicBezTo>
                <a:cubicBezTo>
                  <a:pt x="5802388" y="8705"/>
                  <a:pt x="6125496" y="36923"/>
                  <a:pt x="6444043" y="0"/>
                </a:cubicBezTo>
                <a:cubicBezTo>
                  <a:pt x="6474200" y="901"/>
                  <a:pt x="6504950" y="22758"/>
                  <a:pt x="6497960" y="53917"/>
                </a:cubicBezTo>
                <a:cubicBezTo>
                  <a:pt x="6503992" y="160449"/>
                  <a:pt x="6502488" y="177951"/>
                  <a:pt x="6497960" y="269576"/>
                </a:cubicBezTo>
                <a:cubicBezTo>
                  <a:pt x="6502844" y="300591"/>
                  <a:pt x="6474862" y="323220"/>
                  <a:pt x="6444043" y="323493"/>
                </a:cubicBezTo>
                <a:cubicBezTo>
                  <a:pt x="6142261" y="291823"/>
                  <a:pt x="6088414" y="346949"/>
                  <a:pt x="5805030" y="323493"/>
                </a:cubicBezTo>
                <a:cubicBezTo>
                  <a:pt x="5521646" y="300037"/>
                  <a:pt x="5510802" y="345796"/>
                  <a:pt x="5357722" y="323493"/>
                </a:cubicBezTo>
                <a:cubicBezTo>
                  <a:pt x="5204642" y="301190"/>
                  <a:pt x="5024302" y="341569"/>
                  <a:pt x="4782610" y="323493"/>
                </a:cubicBezTo>
                <a:cubicBezTo>
                  <a:pt x="4540918" y="305417"/>
                  <a:pt x="4474833" y="305273"/>
                  <a:pt x="4271400" y="323493"/>
                </a:cubicBezTo>
                <a:cubicBezTo>
                  <a:pt x="4067967" y="341714"/>
                  <a:pt x="3952518" y="346844"/>
                  <a:pt x="3760190" y="323493"/>
                </a:cubicBezTo>
                <a:cubicBezTo>
                  <a:pt x="3567862" y="300143"/>
                  <a:pt x="3272454" y="346888"/>
                  <a:pt x="2993375" y="323493"/>
                </a:cubicBezTo>
                <a:cubicBezTo>
                  <a:pt x="2714297" y="300098"/>
                  <a:pt x="2498921" y="306024"/>
                  <a:pt x="2290461" y="323493"/>
                </a:cubicBezTo>
                <a:cubicBezTo>
                  <a:pt x="2082001" y="340962"/>
                  <a:pt x="1924158" y="311936"/>
                  <a:pt x="1587547" y="323493"/>
                </a:cubicBezTo>
                <a:cubicBezTo>
                  <a:pt x="1250936" y="335050"/>
                  <a:pt x="1254397" y="352219"/>
                  <a:pt x="1012436" y="323493"/>
                </a:cubicBezTo>
                <a:cubicBezTo>
                  <a:pt x="770475" y="294767"/>
                  <a:pt x="295007" y="307704"/>
                  <a:pt x="53917" y="323493"/>
                </a:cubicBezTo>
                <a:cubicBezTo>
                  <a:pt x="19709" y="328806"/>
                  <a:pt x="3949" y="303946"/>
                  <a:pt x="0" y="269576"/>
                </a:cubicBezTo>
                <a:cubicBezTo>
                  <a:pt x="-5875" y="200647"/>
                  <a:pt x="7119" y="159611"/>
                  <a:pt x="0" y="53917"/>
                </a:cubicBezTo>
                <a:close/>
              </a:path>
            </a:pathLst>
          </a:custGeom>
          <a:ln w="19050">
            <a:solidFill>
              <a:srgbClr val="776AA2"/>
            </a:solidFill>
            <a:prstDash val="dash"/>
            <a:extLst>
              <a:ext uri="{C807C97D-BFC1-408E-A445-0C87EB9F89A2}">
                <ask:lineSketchStyleProps xmlns:ask="http://schemas.microsoft.com/office/drawing/2018/sketchyshapes" sd="2442249339">
                  <a:prstGeom prst="roundRect">
                    <a:avLst/>
                  </a:prstGeom>
                  <ask:type>
                    <ask:lineSketchFreehand/>
                  </ask:type>
                </ask:lineSketchStyleProps>
              </a:ext>
            </a:extLst>
          </a:ln>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300" dirty="0">
                <a:latin typeface="Galvji" panose="020B0504020202020204" pitchFamily="34" charset="77"/>
              </a:rPr>
              <a:t>Collaboration: Know your role! Know your goal!</a:t>
            </a:r>
          </a:p>
        </p:txBody>
      </p:sp>
      <p:sp>
        <p:nvSpPr>
          <p:cNvPr id="19" name="TextBox 18">
            <a:extLst>
              <a:ext uri="{FF2B5EF4-FFF2-40B4-BE49-F238E27FC236}">
                <a16:creationId xmlns:a16="http://schemas.microsoft.com/office/drawing/2014/main" id="{456F0B4A-1C1D-684E-B986-25EFE2101CAE}"/>
              </a:ext>
            </a:extLst>
          </p:cNvPr>
          <p:cNvSpPr txBox="1"/>
          <p:nvPr/>
        </p:nvSpPr>
        <p:spPr>
          <a:xfrm>
            <a:off x="1279041" y="5300988"/>
            <a:ext cx="6497960" cy="323493"/>
          </a:xfrm>
          <a:custGeom>
            <a:avLst/>
            <a:gdLst>
              <a:gd name="connsiteX0" fmla="*/ 0 w 6497960"/>
              <a:gd name="connsiteY0" fmla="*/ 53917 h 323493"/>
              <a:gd name="connsiteX1" fmla="*/ 53917 w 6497960"/>
              <a:gd name="connsiteY1" fmla="*/ 0 h 323493"/>
              <a:gd name="connsiteX2" fmla="*/ 820732 w 6497960"/>
              <a:gd name="connsiteY2" fmla="*/ 0 h 323493"/>
              <a:gd name="connsiteX3" fmla="*/ 1331942 w 6497960"/>
              <a:gd name="connsiteY3" fmla="*/ 0 h 323493"/>
              <a:gd name="connsiteX4" fmla="*/ 1779251 w 6497960"/>
              <a:gd name="connsiteY4" fmla="*/ 0 h 323493"/>
              <a:gd name="connsiteX5" fmla="*/ 2482165 w 6497960"/>
              <a:gd name="connsiteY5" fmla="*/ 0 h 323493"/>
              <a:gd name="connsiteX6" fmla="*/ 3121177 w 6497960"/>
              <a:gd name="connsiteY6" fmla="*/ 0 h 323493"/>
              <a:gd name="connsiteX7" fmla="*/ 3568486 w 6497960"/>
              <a:gd name="connsiteY7" fmla="*/ 0 h 323493"/>
              <a:gd name="connsiteX8" fmla="*/ 4271400 w 6497960"/>
              <a:gd name="connsiteY8" fmla="*/ 0 h 323493"/>
              <a:gd name="connsiteX9" fmla="*/ 4910413 w 6497960"/>
              <a:gd name="connsiteY9" fmla="*/ 0 h 323493"/>
              <a:gd name="connsiteX10" fmla="*/ 5677228 w 6497960"/>
              <a:gd name="connsiteY10" fmla="*/ 0 h 323493"/>
              <a:gd name="connsiteX11" fmla="*/ 6444043 w 6497960"/>
              <a:gd name="connsiteY11" fmla="*/ 0 h 323493"/>
              <a:gd name="connsiteX12" fmla="*/ 6497960 w 6497960"/>
              <a:gd name="connsiteY12" fmla="*/ 53917 h 323493"/>
              <a:gd name="connsiteX13" fmla="*/ 6497960 w 6497960"/>
              <a:gd name="connsiteY13" fmla="*/ 269576 h 323493"/>
              <a:gd name="connsiteX14" fmla="*/ 6444043 w 6497960"/>
              <a:gd name="connsiteY14" fmla="*/ 323493 h 323493"/>
              <a:gd name="connsiteX15" fmla="*/ 5805030 w 6497960"/>
              <a:gd name="connsiteY15" fmla="*/ 323493 h 323493"/>
              <a:gd name="connsiteX16" fmla="*/ 5357722 w 6497960"/>
              <a:gd name="connsiteY16" fmla="*/ 323493 h 323493"/>
              <a:gd name="connsiteX17" fmla="*/ 4718709 w 6497960"/>
              <a:gd name="connsiteY17" fmla="*/ 323493 h 323493"/>
              <a:gd name="connsiteX18" fmla="*/ 4015795 w 6497960"/>
              <a:gd name="connsiteY18" fmla="*/ 323493 h 323493"/>
              <a:gd name="connsiteX19" fmla="*/ 3504585 w 6497960"/>
              <a:gd name="connsiteY19" fmla="*/ 323493 h 323493"/>
              <a:gd name="connsiteX20" fmla="*/ 2865572 w 6497960"/>
              <a:gd name="connsiteY20" fmla="*/ 323493 h 323493"/>
              <a:gd name="connsiteX21" fmla="*/ 2162659 w 6497960"/>
              <a:gd name="connsiteY21" fmla="*/ 323493 h 323493"/>
              <a:gd name="connsiteX22" fmla="*/ 1651449 w 6497960"/>
              <a:gd name="connsiteY22" fmla="*/ 323493 h 323493"/>
              <a:gd name="connsiteX23" fmla="*/ 1076337 w 6497960"/>
              <a:gd name="connsiteY23" fmla="*/ 323493 h 323493"/>
              <a:gd name="connsiteX24" fmla="*/ 53917 w 6497960"/>
              <a:gd name="connsiteY24" fmla="*/ 323493 h 323493"/>
              <a:gd name="connsiteX25" fmla="*/ 0 w 6497960"/>
              <a:gd name="connsiteY25" fmla="*/ 269576 h 323493"/>
              <a:gd name="connsiteX26" fmla="*/ 0 w 6497960"/>
              <a:gd name="connsiteY26" fmla="*/ 53917 h 32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97960" h="323493" fill="none" extrusionOk="0">
                <a:moveTo>
                  <a:pt x="0" y="53917"/>
                </a:moveTo>
                <a:cubicBezTo>
                  <a:pt x="-1934" y="23662"/>
                  <a:pt x="19903" y="-909"/>
                  <a:pt x="53917" y="0"/>
                </a:cubicBezTo>
                <a:cubicBezTo>
                  <a:pt x="394151" y="28451"/>
                  <a:pt x="485020" y="14768"/>
                  <a:pt x="820732" y="0"/>
                </a:cubicBezTo>
                <a:cubicBezTo>
                  <a:pt x="1156445" y="-14768"/>
                  <a:pt x="1097171" y="13004"/>
                  <a:pt x="1331942" y="0"/>
                </a:cubicBezTo>
                <a:cubicBezTo>
                  <a:pt x="1566713" y="-13004"/>
                  <a:pt x="1585437" y="19933"/>
                  <a:pt x="1779251" y="0"/>
                </a:cubicBezTo>
                <a:cubicBezTo>
                  <a:pt x="1973065" y="-19933"/>
                  <a:pt x="2228559" y="-18307"/>
                  <a:pt x="2482165" y="0"/>
                </a:cubicBezTo>
                <a:cubicBezTo>
                  <a:pt x="2735771" y="18307"/>
                  <a:pt x="2875705" y="-3396"/>
                  <a:pt x="3121177" y="0"/>
                </a:cubicBezTo>
                <a:cubicBezTo>
                  <a:pt x="3366649" y="3396"/>
                  <a:pt x="3405257" y="-21756"/>
                  <a:pt x="3568486" y="0"/>
                </a:cubicBezTo>
                <a:cubicBezTo>
                  <a:pt x="3731715" y="21756"/>
                  <a:pt x="4103867" y="-4009"/>
                  <a:pt x="4271400" y="0"/>
                </a:cubicBezTo>
                <a:cubicBezTo>
                  <a:pt x="4438933" y="4009"/>
                  <a:pt x="4683840" y="-20500"/>
                  <a:pt x="4910413" y="0"/>
                </a:cubicBezTo>
                <a:cubicBezTo>
                  <a:pt x="5136986" y="20500"/>
                  <a:pt x="5341410" y="-29873"/>
                  <a:pt x="5677228" y="0"/>
                </a:cubicBezTo>
                <a:cubicBezTo>
                  <a:pt x="6013046" y="29873"/>
                  <a:pt x="6081050" y="3996"/>
                  <a:pt x="6444043" y="0"/>
                </a:cubicBezTo>
                <a:cubicBezTo>
                  <a:pt x="6472131" y="6333"/>
                  <a:pt x="6503824" y="25950"/>
                  <a:pt x="6497960" y="53917"/>
                </a:cubicBezTo>
                <a:cubicBezTo>
                  <a:pt x="6499840" y="122981"/>
                  <a:pt x="6501170" y="195352"/>
                  <a:pt x="6497960" y="269576"/>
                </a:cubicBezTo>
                <a:cubicBezTo>
                  <a:pt x="6497980" y="304375"/>
                  <a:pt x="6474759" y="320001"/>
                  <a:pt x="6444043" y="323493"/>
                </a:cubicBezTo>
                <a:cubicBezTo>
                  <a:pt x="6205090" y="299187"/>
                  <a:pt x="6005832" y="340864"/>
                  <a:pt x="5805030" y="323493"/>
                </a:cubicBezTo>
                <a:cubicBezTo>
                  <a:pt x="5604228" y="306122"/>
                  <a:pt x="5546219" y="324052"/>
                  <a:pt x="5357722" y="323493"/>
                </a:cubicBezTo>
                <a:cubicBezTo>
                  <a:pt x="5169225" y="322934"/>
                  <a:pt x="4857835" y="330021"/>
                  <a:pt x="4718709" y="323493"/>
                </a:cubicBezTo>
                <a:cubicBezTo>
                  <a:pt x="4579583" y="316965"/>
                  <a:pt x="4327438" y="335284"/>
                  <a:pt x="4015795" y="323493"/>
                </a:cubicBezTo>
                <a:cubicBezTo>
                  <a:pt x="3704152" y="311702"/>
                  <a:pt x="3666115" y="341444"/>
                  <a:pt x="3504585" y="323493"/>
                </a:cubicBezTo>
                <a:cubicBezTo>
                  <a:pt x="3343055" y="305543"/>
                  <a:pt x="3181631" y="349176"/>
                  <a:pt x="2865572" y="323493"/>
                </a:cubicBezTo>
                <a:cubicBezTo>
                  <a:pt x="2549513" y="297810"/>
                  <a:pt x="2343656" y="326926"/>
                  <a:pt x="2162659" y="323493"/>
                </a:cubicBezTo>
                <a:cubicBezTo>
                  <a:pt x="1981662" y="320060"/>
                  <a:pt x="1906333" y="315896"/>
                  <a:pt x="1651449" y="323493"/>
                </a:cubicBezTo>
                <a:cubicBezTo>
                  <a:pt x="1396565" y="331091"/>
                  <a:pt x="1319977" y="316829"/>
                  <a:pt x="1076337" y="323493"/>
                </a:cubicBezTo>
                <a:cubicBezTo>
                  <a:pt x="832697" y="330157"/>
                  <a:pt x="400575" y="302355"/>
                  <a:pt x="53917" y="323493"/>
                </a:cubicBezTo>
                <a:cubicBezTo>
                  <a:pt x="22837" y="323272"/>
                  <a:pt x="-3337" y="299786"/>
                  <a:pt x="0" y="269576"/>
                </a:cubicBezTo>
                <a:cubicBezTo>
                  <a:pt x="-4997" y="168059"/>
                  <a:pt x="-8641" y="114138"/>
                  <a:pt x="0" y="53917"/>
                </a:cubicBezTo>
                <a:close/>
              </a:path>
              <a:path w="6497960" h="323493" stroke="0" extrusionOk="0">
                <a:moveTo>
                  <a:pt x="0" y="53917"/>
                </a:moveTo>
                <a:cubicBezTo>
                  <a:pt x="2380" y="22187"/>
                  <a:pt x="27759" y="-830"/>
                  <a:pt x="53917" y="0"/>
                </a:cubicBezTo>
                <a:cubicBezTo>
                  <a:pt x="276522" y="14415"/>
                  <a:pt x="378589" y="-13780"/>
                  <a:pt x="629028" y="0"/>
                </a:cubicBezTo>
                <a:cubicBezTo>
                  <a:pt x="879467" y="13780"/>
                  <a:pt x="1011763" y="-21557"/>
                  <a:pt x="1331942" y="0"/>
                </a:cubicBezTo>
                <a:cubicBezTo>
                  <a:pt x="1652121" y="21557"/>
                  <a:pt x="1782790" y="-1435"/>
                  <a:pt x="2098757" y="0"/>
                </a:cubicBezTo>
                <a:cubicBezTo>
                  <a:pt x="2414725" y="1435"/>
                  <a:pt x="2484901" y="30945"/>
                  <a:pt x="2865572" y="0"/>
                </a:cubicBezTo>
                <a:cubicBezTo>
                  <a:pt x="3246244" y="-30945"/>
                  <a:pt x="3379557" y="-15024"/>
                  <a:pt x="3632388" y="0"/>
                </a:cubicBezTo>
                <a:cubicBezTo>
                  <a:pt x="3885219" y="15024"/>
                  <a:pt x="4170415" y="21882"/>
                  <a:pt x="4335301" y="0"/>
                </a:cubicBezTo>
                <a:cubicBezTo>
                  <a:pt x="4500187" y="-21882"/>
                  <a:pt x="4730827" y="-29232"/>
                  <a:pt x="5038215" y="0"/>
                </a:cubicBezTo>
                <a:cubicBezTo>
                  <a:pt x="5345603" y="29232"/>
                  <a:pt x="5522240" y="11008"/>
                  <a:pt x="5677228" y="0"/>
                </a:cubicBezTo>
                <a:cubicBezTo>
                  <a:pt x="5832216" y="-11008"/>
                  <a:pt x="6222681" y="-2539"/>
                  <a:pt x="6444043" y="0"/>
                </a:cubicBezTo>
                <a:cubicBezTo>
                  <a:pt x="6476755" y="3362"/>
                  <a:pt x="6502009" y="26351"/>
                  <a:pt x="6497960" y="53917"/>
                </a:cubicBezTo>
                <a:cubicBezTo>
                  <a:pt x="6494073" y="151341"/>
                  <a:pt x="6501709" y="163681"/>
                  <a:pt x="6497960" y="269576"/>
                </a:cubicBezTo>
                <a:cubicBezTo>
                  <a:pt x="6497317" y="297461"/>
                  <a:pt x="6475912" y="323530"/>
                  <a:pt x="6444043" y="323493"/>
                </a:cubicBezTo>
                <a:cubicBezTo>
                  <a:pt x="6235182" y="312658"/>
                  <a:pt x="6080556" y="315868"/>
                  <a:pt x="5932833" y="323493"/>
                </a:cubicBezTo>
                <a:cubicBezTo>
                  <a:pt x="5785110" y="331119"/>
                  <a:pt x="5634089" y="299441"/>
                  <a:pt x="5421623" y="323493"/>
                </a:cubicBezTo>
                <a:cubicBezTo>
                  <a:pt x="5209157" y="347546"/>
                  <a:pt x="4843277" y="358826"/>
                  <a:pt x="4654808" y="323493"/>
                </a:cubicBezTo>
                <a:cubicBezTo>
                  <a:pt x="4466339" y="288160"/>
                  <a:pt x="4153751" y="343387"/>
                  <a:pt x="4015795" y="323493"/>
                </a:cubicBezTo>
                <a:cubicBezTo>
                  <a:pt x="3877839" y="303599"/>
                  <a:pt x="3608759" y="327731"/>
                  <a:pt x="3504585" y="323493"/>
                </a:cubicBezTo>
                <a:cubicBezTo>
                  <a:pt x="3400411" y="319256"/>
                  <a:pt x="3014896" y="309927"/>
                  <a:pt x="2865572" y="323493"/>
                </a:cubicBezTo>
                <a:cubicBezTo>
                  <a:pt x="2716248" y="337059"/>
                  <a:pt x="2447086" y="350264"/>
                  <a:pt x="2098757" y="323493"/>
                </a:cubicBezTo>
                <a:cubicBezTo>
                  <a:pt x="1750428" y="296722"/>
                  <a:pt x="1798883" y="333001"/>
                  <a:pt x="1587547" y="323493"/>
                </a:cubicBezTo>
                <a:cubicBezTo>
                  <a:pt x="1376211" y="313986"/>
                  <a:pt x="1204944" y="340915"/>
                  <a:pt x="1076337" y="323493"/>
                </a:cubicBezTo>
                <a:cubicBezTo>
                  <a:pt x="947730" y="306072"/>
                  <a:pt x="510511" y="295013"/>
                  <a:pt x="53917" y="323493"/>
                </a:cubicBezTo>
                <a:cubicBezTo>
                  <a:pt x="19331" y="329028"/>
                  <a:pt x="-1619" y="303237"/>
                  <a:pt x="0" y="269576"/>
                </a:cubicBezTo>
                <a:cubicBezTo>
                  <a:pt x="9507" y="188055"/>
                  <a:pt x="-5851" y="129714"/>
                  <a:pt x="0" y="53917"/>
                </a:cubicBezTo>
                <a:close/>
              </a:path>
            </a:pathLst>
          </a:custGeom>
          <a:ln w="19050">
            <a:solidFill>
              <a:srgbClr val="776AA2"/>
            </a:solidFill>
            <a:prstDash val="dash"/>
            <a:extLst>
              <a:ext uri="{C807C97D-BFC1-408E-A445-0C87EB9F89A2}">
                <ask:lineSketchStyleProps xmlns:ask="http://schemas.microsoft.com/office/drawing/2018/sketchyshapes" sd="739246593">
                  <a:prstGeom prst="roundRect">
                    <a:avLst/>
                  </a:prstGeom>
                  <ask:type>
                    <ask:lineSketchFreehand/>
                  </ask:type>
                </ask:lineSketchStyleProps>
              </a:ext>
            </a:extLst>
          </a:ln>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300" dirty="0">
                <a:latin typeface="Galvji" panose="020B0504020202020204" pitchFamily="34" charset="77"/>
              </a:rPr>
              <a:t>Respect: Respect yourself, your patients and your colleagues!</a:t>
            </a:r>
          </a:p>
        </p:txBody>
      </p:sp>
    </p:spTree>
    <p:extLst>
      <p:ext uri="{BB962C8B-B14F-4D97-AF65-F5344CB8AC3E}">
        <p14:creationId xmlns:p14="http://schemas.microsoft.com/office/powerpoint/2010/main" val="42863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dissolv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C55334F-D9BA-5E49-BAAE-18AA9E2DF52E}"/>
              </a:ext>
            </a:extLst>
          </p:cNvPr>
          <p:cNvSpPr txBox="1"/>
          <p:nvPr/>
        </p:nvSpPr>
        <p:spPr>
          <a:xfrm>
            <a:off x="2576812" y="862519"/>
            <a:ext cx="7598402" cy="338554"/>
          </a:xfrm>
          <a:prstGeom prst="rect">
            <a:avLst/>
          </a:prstGeom>
          <a:noFill/>
        </p:spPr>
        <p:txBody>
          <a:bodyPr wrap="square" rtlCol="0">
            <a:spAutoFit/>
          </a:bodyPr>
          <a:lstStyle/>
          <a:p>
            <a:pPr algn="ctr"/>
            <a:r>
              <a:rPr lang="en-GB" sz="1600" i="1" dirty="0">
                <a:latin typeface="Galvji" panose="020B0504020202020204" pitchFamily="34" charset="77"/>
              </a:rPr>
              <a:t>Take some time out to reflect on the following:</a:t>
            </a:r>
          </a:p>
        </p:txBody>
      </p:sp>
      <p:pic>
        <p:nvPicPr>
          <p:cNvPr id="7" name="Picture 6" descr="A screenshot of a computer&#10;&#10;Description automatically generated with medium confidence">
            <a:extLst>
              <a:ext uri="{FF2B5EF4-FFF2-40B4-BE49-F238E27FC236}">
                <a16:creationId xmlns:a16="http://schemas.microsoft.com/office/drawing/2014/main" id="{CDDB6DE0-76A3-4834-B3B4-180C7C97D135}"/>
              </a:ext>
            </a:extLst>
          </p:cNvPr>
          <p:cNvPicPr>
            <a:picLocks noChangeAspect="1"/>
          </p:cNvPicPr>
          <p:nvPr/>
        </p:nvPicPr>
        <p:blipFill>
          <a:blip r:embed="rId2"/>
          <a:stretch>
            <a:fillRect/>
          </a:stretch>
        </p:blipFill>
        <p:spPr>
          <a:xfrm>
            <a:off x="1154202" y="1641003"/>
            <a:ext cx="2785872" cy="4011168"/>
          </a:xfrm>
          <a:prstGeom prst="rect">
            <a:avLst/>
          </a:prstGeom>
        </p:spPr>
      </p:pic>
      <p:pic>
        <p:nvPicPr>
          <p:cNvPr id="9" name="Picture 8" descr="A picture containing text, businesscard, clipart&#10;&#10;Description automatically generated">
            <a:extLst>
              <a:ext uri="{FF2B5EF4-FFF2-40B4-BE49-F238E27FC236}">
                <a16:creationId xmlns:a16="http://schemas.microsoft.com/office/drawing/2014/main" id="{1754478E-D2BF-4DA4-85F2-5BB10EE69A43}"/>
              </a:ext>
            </a:extLst>
          </p:cNvPr>
          <p:cNvPicPr>
            <a:picLocks noChangeAspect="1"/>
          </p:cNvPicPr>
          <p:nvPr/>
        </p:nvPicPr>
        <p:blipFill>
          <a:blip r:embed="rId3"/>
          <a:stretch>
            <a:fillRect/>
          </a:stretch>
        </p:blipFill>
        <p:spPr>
          <a:xfrm>
            <a:off x="4706112" y="1641003"/>
            <a:ext cx="2779776" cy="4011168"/>
          </a:xfrm>
          <a:prstGeom prst="rect">
            <a:avLst/>
          </a:prstGeom>
        </p:spPr>
      </p:pic>
      <p:pic>
        <p:nvPicPr>
          <p:cNvPr id="12" name="Picture 11" descr="A picture containing text, businesscard&#10;&#10;Description automatically generated">
            <a:extLst>
              <a:ext uri="{FF2B5EF4-FFF2-40B4-BE49-F238E27FC236}">
                <a16:creationId xmlns:a16="http://schemas.microsoft.com/office/drawing/2014/main" id="{54F48EAE-77AE-4DDE-A089-DF7E09355496}"/>
              </a:ext>
            </a:extLst>
          </p:cNvPr>
          <p:cNvPicPr>
            <a:picLocks noChangeAspect="1"/>
          </p:cNvPicPr>
          <p:nvPr/>
        </p:nvPicPr>
        <p:blipFill>
          <a:blip r:embed="rId4"/>
          <a:stretch>
            <a:fillRect/>
          </a:stretch>
        </p:blipFill>
        <p:spPr>
          <a:xfrm>
            <a:off x="8162822" y="1330107"/>
            <a:ext cx="3846576" cy="4322064"/>
          </a:xfrm>
          <a:prstGeom prst="rect">
            <a:avLst/>
          </a:prstGeom>
        </p:spPr>
      </p:pic>
    </p:spTree>
    <p:extLst>
      <p:ext uri="{BB962C8B-B14F-4D97-AF65-F5344CB8AC3E}">
        <p14:creationId xmlns:p14="http://schemas.microsoft.com/office/powerpoint/2010/main" val="402985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EEC61CF-FC16-5547-8699-7B3704371E6B}"/>
              </a:ext>
            </a:extLst>
          </p:cNvPr>
          <p:cNvSpPr txBox="1"/>
          <p:nvPr/>
        </p:nvSpPr>
        <p:spPr>
          <a:xfrm>
            <a:off x="1213696" y="2046651"/>
            <a:ext cx="5440049" cy="3572260"/>
          </a:xfrm>
          <a:prstGeom prst="rect">
            <a:avLst/>
          </a:prstGeom>
          <a:noFill/>
        </p:spPr>
        <p:txBody>
          <a:bodyPr wrap="square" rtlCol="0">
            <a:spAutoFit/>
          </a:bodyPr>
          <a:lstStyle/>
          <a:p>
            <a:pPr algn="just"/>
            <a:r>
              <a:rPr lang="en-GB" sz="1200" b="1" dirty="0">
                <a:latin typeface="Galvji" panose="020B0504020202020204" pitchFamily="34" charset="77"/>
              </a:rPr>
              <a:t>What is a team?</a:t>
            </a:r>
          </a:p>
          <a:p>
            <a:pPr algn="just"/>
            <a:endParaRPr lang="en-GB" sz="1200" i="1" dirty="0">
              <a:latin typeface="Galvji" panose="020B0504020202020204" pitchFamily="34" charset="77"/>
            </a:endParaRPr>
          </a:p>
          <a:p>
            <a:pPr algn="just">
              <a:lnSpc>
                <a:spcPct val="150000"/>
              </a:lnSpc>
            </a:pPr>
            <a:r>
              <a:rPr lang="en-GB" sz="1200" dirty="0">
                <a:latin typeface="Galvji" panose="020B0504020202020204" pitchFamily="34" charset="77"/>
              </a:rPr>
              <a:t>A team is a small number of people with complementary skills who are committed to a common purpose, set of performance goals, and approach for which they hold themselves mutually accountable.</a:t>
            </a:r>
            <a:r>
              <a:rPr lang="en-GB" sz="1200" baseline="30000" dirty="0">
                <a:latin typeface="Galvji" panose="020B0504020202020204" pitchFamily="34" charset="77"/>
              </a:rPr>
              <a:t>1</a:t>
            </a:r>
          </a:p>
          <a:p>
            <a:pPr algn="just">
              <a:lnSpc>
                <a:spcPct val="150000"/>
              </a:lnSpc>
            </a:pPr>
            <a:endParaRPr lang="en-GB" sz="1200" baseline="30000" dirty="0">
              <a:latin typeface="Galvji" panose="020B0504020202020204" pitchFamily="34" charset="77"/>
            </a:endParaRPr>
          </a:p>
          <a:p>
            <a:pPr algn="just">
              <a:lnSpc>
                <a:spcPct val="150000"/>
              </a:lnSpc>
            </a:pPr>
            <a:r>
              <a:rPr lang="en-GB" sz="1200" b="1" dirty="0">
                <a:latin typeface="Galvji" panose="020B0504020202020204" pitchFamily="34" charset="77"/>
              </a:rPr>
              <a:t>Why is team-working important as a medical student?</a:t>
            </a:r>
          </a:p>
          <a:p>
            <a:pPr algn="just">
              <a:lnSpc>
                <a:spcPct val="150000"/>
              </a:lnSpc>
            </a:pPr>
            <a:endParaRPr lang="en-GB" sz="1200" b="1" baseline="30000" dirty="0">
              <a:latin typeface="Galvji" panose="020B0504020202020204" pitchFamily="34" charset="77"/>
            </a:endParaRPr>
          </a:p>
          <a:p>
            <a:pPr algn="just">
              <a:lnSpc>
                <a:spcPct val="150000"/>
              </a:lnSpc>
            </a:pPr>
            <a:r>
              <a:rPr lang="en-GB" sz="1200" dirty="0">
                <a:latin typeface="Galvji" panose="020B0504020202020204" pitchFamily="34" charset="77"/>
              </a:rPr>
              <a:t>In an age where physicians are expected to function as effective members of multidisciplinary teams, developing collaborative skills as early as possible is crucial in ensuring good medical practice. Training medical students from early in their careers, according to various studies, has shown to reduce medical errors/adverse events and in turn has dramatic impacts on patient outcome. </a:t>
            </a:r>
            <a:r>
              <a:rPr lang="en-GB" sz="1200" baseline="30000" dirty="0">
                <a:latin typeface="Galvji" panose="020B0504020202020204" pitchFamily="34" charset="77"/>
              </a:rPr>
              <a:t>7</a:t>
            </a:r>
            <a:endParaRPr lang="en-GB" sz="1200" dirty="0">
              <a:latin typeface="Galvji" panose="020B0504020202020204" pitchFamily="34" charset="77"/>
            </a:endParaRPr>
          </a:p>
        </p:txBody>
      </p:sp>
      <p:sp>
        <p:nvSpPr>
          <p:cNvPr id="49" name="TextBox 48">
            <a:extLst>
              <a:ext uri="{FF2B5EF4-FFF2-40B4-BE49-F238E27FC236}">
                <a16:creationId xmlns:a16="http://schemas.microsoft.com/office/drawing/2014/main" id="{401AEE25-F34E-A34D-8680-824772484A03}"/>
              </a:ext>
            </a:extLst>
          </p:cNvPr>
          <p:cNvSpPr txBox="1"/>
          <p:nvPr/>
        </p:nvSpPr>
        <p:spPr>
          <a:xfrm>
            <a:off x="1115732" y="779528"/>
            <a:ext cx="10520562" cy="1015663"/>
          </a:xfrm>
          <a:prstGeom prst="rect">
            <a:avLst/>
          </a:prstGeom>
          <a:noFill/>
        </p:spPr>
        <p:txBody>
          <a:bodyPr wrap="square" rtlCol="0">
            <a:spAutoFit/>
          </a:bodyPr>
          <a:lstStyle/>
          <a:p>
            <a:r>
              <a:rPr lang="en-GB" sz="6000" b="1">
                <a:solidFill>
                  <a:srgbClr val="776BA2"/>
                </a:solidFill>
                <a:latin typeface="Galvji" panose="020B0504020202020204" pitchFamily="34" charset="77"/>
              </a:rPr>
              <a:t>Introduction</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0" name="Google Shape;1885;p59">
            <a:extLst>
              <a:ext uri="{FF2B5EF4-FFF2-40B4-BE49-F238E27FC236}">
                <a16:creationId xmlns:a16="http://schemas.microsoft.com/office/drawing/2014/main" id="{37AFACEA-0F6A-1144-82CE-C9833F70B215}"/>
              </a:ext>
            </a:extLst>
          </p:cNvPr>
          <p:cNvCxnSpPr>
            <a:cxnSpLocks/>
          </p:cNvCxnSpPr>
          <p:nvPr/>
        </p:nvCxnSpPr>
        <p:spPr>
          <a:xfrm rot="5400000">
            <a:off x="10189542" y="3106820"/>
            <a:ext cx="548100" cy="316500"/>
          </a:xfrm>
          <a:prstGeom prst="bentConnector3">
            <a:avLst>
              <a:gd name="adj1" fmla="val 50000"/>
            </a:avLst>
          </a:prstGeom>
          <a:noFill/>
          <a:ln w="19050" cap="flat" cmpd="sng">
            <a:solidFill>
              <a:srgbClr val="FFFFFF"/>
            </a:solidFill>
            <a:prstDash val="solid"/>
            <a:round/>
            <a:headEnd type="oval" w="med" len="med"/>
            <a:tailEnd type="oval" w="med" len="med"/>
          </a:ln>
        </p:spPr>
      </p:cxnSp>
      <p:pic>
        <p:nvPicPr>
          <p:cNvPr id="3" name="Picture 2" descr="A group of people sitting at a table&#10;&#10;Description automatically generated with medium confidence">
            <a:extLst>
              <a:ext uri="{FF2B5EF4-FFF2-40B4-BE49-F238E27FC236}">
                <a16:creationId xmlns:a16="http://schemas.microsoft.com/office/drawing/2014/main" id="{EB4029D0-FAFF-4140-BA4E-0AD0BC6572C0}"/>
              </a:ext>
            </a:extLst>
          </p:cNvPr>
          <p:cNvPicPr>
            <a:picLocks noChangeAspect="1"/>
          </p:cNvPicPr>
          <p:nvPr/>
        </p:nvPicPr>
        <p:blipFill>
          <a:blip r:embed="rId2"/>
          <a:stretch>
            <a:fillRect/>
          </a:stretch>
        </p:blipFill>
        <p:spPr>
          <a:xfrm>
            <a:off x="6653745" y="2583436"/>
            <a:ext cx="4742688" cy="2718816"/>
          </a:xfrm>
          <a:prstGeom prst="rect">
            <a:avLst/>
          </a:prstGeom>
        </p:spPr>
      </p:pic>
    </p:spTree>
    <p:extLst>
      <p:ext uri="{BB962C8B-B14F-4D97-AF65-F5344CB8AC3E}">
        <p14:creationId xmlns:p14="http://schemas.microsoft.com/office/powerpoint/2010/main" val="421580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dissolv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dissolv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dissolve">
                                      <p:cBhvr>
                                        <p:cTn id="17" dur="500"/>
                                        <p:tgtEl>
                                          <p:spTgt spid="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xEl>
                                              <p:pRg st="6" end="6"/>
                                            </p:txEl>
                                          </p:spTgt>
                                        </p:tgtEl>
                                        <p:attrNameLst>
                                          <p:attrName>style.visibility</p:attrName>
                                        </p:attrNameLst>
                                      </p:cBhvr>
                                      <p:to>
                                        <p:strVal val="visible"/>
                                      </p:to>
                                    </p:set>
                                    <p:animEffect transition="in" filter="dissolve">
                                      <p:cBhvr>
                                        <p:cTn id="22"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4" name="Google Shape;3304;p88">
            <a:extLst>
              <a:ext uri="{FF2B5EF4-FFF2-40B4-BE49-F238E27FC236}">
                <a16:creationId xmlns:a16="http://schemas.microsoft.com/office/drawing/2014/main" id="{D0B2DE38-E97B-054F-A6E2-2D1066F94BF7}"/>
              </a:ext>
            </a:extLst>
          </p:cNvPr>
          <p:cNvSpPr/>
          <p:nvPr/>
        </p:nvSpPr>
        <p:spPr>
          <a:xfrm>
            <a:off x="1223199" y="716647"/>
            <a:ext cx="10226172" cy="5063900"/>
          </a:xfrm>
          <a:prstGeom prst="roundRect">
            <a:avLst>
              <a:gd name="adj" fmla="val 9322"/>
            </a:avLst>
          </a:prstGeom>
          <a:solidFill>
            <a:srgbClr val="776AA2"/>
          </a:solidFill>
          <a:ln>
            <a:solidFill>
              <a:srgbClr val="776AA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0" name="TextBox 9">
            <a:extLst>
              <a:ext uri="{FF2B5EF4-FFF2-40B4-BE49-F238E27FC236}">
                <a16:creationId xmlns:a16="http://schemas.microsoft.com/office/drawing/2014/main" id="{EC55334F-D9BA-5E49-BAAE-18AA9E2DF52E}"/>
              </a:ext>
            </a:extLst>
          </p:cNvPr>
          <p:cNvSpPr txBox="1"/>
          <p:nvPr/>
        </p:nvSpPr>
        <p:spPr>
          <a:xfrm>
            <a:off x="2576812" y="1077453"/>
            <a:ext cx="759840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Top tip for structuring your goals: Use the SMART principles!</a:t>
            </a:r>
          </a:p>
        </p:txBody>
      </p:sp>
      <p:pic>
        <p:nvPicPr>
          <p:cNvPr id="1026" name="Picture 2" descr="How to Set SMART Goals For Your Business | ClicData">
            <a:extLst>
              <a:ext uri="{FF2B5EF4-FFF2-40B4-BE49-F238E27FC236}">
                <a16:creationId xmlns:a16="http://schemas.microsoft.com/office/drawing/2014/main" id="{406F9CFD-4571-D042-ADC5-04860C5F9A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28193" y="1702266"/>
            <a:ext cx="6593237" cy="3450461"/>
          </a:xfrm>
          <a:prstGeom prst="rect">
            <a:avLst/>
          </a:prstGeom>
          <a:noFill/>
          <a:extLst>
            <a:ext uri="{909E8E84-426E-40DD-AFC4-6F175D3DCCD1}">
              <a14:hiddenFill xmlns:a14="http://schemas.microsoft.com/office/drawing/2010/main">
                <a:solidFill>
                  <a:srgbClr val="FFFFFF"/>
                </a:solidFill>
              </a14:hiddenFill>
            </a:ext>
          </a:extLst>
        </p:spPr>
      </p:pic>
      <p:grpSp>
        <p:nvGrpSpPr>
          <p:cNvPr id="1054" name="Group 1053">
            <a:extLst>
              <a:ext uri="{FF2B5EF4-FFF2-40B4-BE49-F238E27FC236}">
                <a16:creationId xmlns:a16="http://schemas.microsoft.com/office/drawing/2014/main" id="{F1A8C127-A7D9-9642-937A-9FDCABEA3AC1}"/>
              </a:ext>
            </a:extLst>
          </p:cNvPr>
          <p:cNvGrpSpPr/>
          <p:nvPr/>
        </p:nvGrpSpPr>
        <p:grpSpPr>
          <a:xfrm>
            <a:off x="8700119" y="1846580"/>
            <a:ext cx="2444864" cy="4187905"/>
            <a:chOff x="8559368" y="1846581"/>
            <a:chExt cx="2444864" cy="4187905"/>
          </a:xfrm>
        </p:grpSpPr>
        <p:grpSp>
          <p:nvGrpSpPr>
            <p:cNvPr id="235" name="Group 234">
              <a:extLst>
                <a:ext uri="{FF2B5EF4-FFF2-40B4-BE49-F238E27FC236}">
                  <a16:creationId xmlns:a16="http://schemas.microsoft.com/office/drawing/2014/main" id="{069CC807-1346-A940-AC97-80D50B2908D4}"/>
                </a:ext>
              </a:extLst>
            </p:cNvPr>
            <p:cNvGrpSpPr/>
            <p:nvPr/>
          </p:nvGrpSpPr>
          <p:grpSpPr>
            <a:xfrm flipH="1">
              <a:off x="8559368" y="1846581"/>
              <a:ext cx="2444864" cy="4187905"/>
              <a:chOff x="5098395" y="1557219"/>
              <a:chExt cx="1696640" cy="2906242"/>
            </a:xfrm>
          </p:grpSpPr>
          <p:sp>
            <p:nvSpPr>
              <p:cNvPr id="236" name="Google Shape;2291;p69">
                <a:extLst>
                  <a:ext uri="{FF2B5EF4-FFF2-40B4-BE49-F238E27FC236}">
                    <a16:creationId xmlns:a16="http://schemas.microsoft.com/office/drawing/2014/main" id="{80E7DE3D-4D30-D745-BB6E-2301950B81C2}"/>
                  </a:ext>
                </a:extLst>
              </p:cNvPr>
              <p:cNvSpPr/>
              <p:nvPr/>
            </p:nvSpPr>
            <p:spPr>
              <a:xfrm>
                <a:off x="5397361" y="2655577"/>
                <a:ext cx="661650" cy="457947"/>
              </a:xfrm>
              <a:custGeom>
                <a:avLst/>
                <a:gdLst/>
                <a:ahLst/>
                <a:cxnLst/>
                <a:rect l="l" t="t" r="r" b="b"/>
                <a:pathLst>
                  <a:path w="9439" h="6533" extrusionOk="0">
                    <a:moveTo>
                      <a:pt x="99" y="0"/>
                    </a:moveTo>
                    <a:cubicBezTo>
                      <a:pt x="90" y="0"/>
                      <a:pt x="81" y="0"/>
                      <a:pt x="72" y="5"/>
                    </a:cubicBezTo>
                    <a:lnTo>
                      <a:pt x="72" y="9"/>
                    </a:lnTo>
                    <a:cubicBezTo>
                      <a:pt x="50" y="18"/>
                      <a:pt x="27" y="32"/>
                      <a:pt x="18" y="59"/>
                    </a:cubicBezTo>
                    <a:cubicBezTo>
                      <a:pt x="5" y="77"/>
                      <a:pt x="0" y="104"/>
                      <a:pt x="9" y="126"/>
                    </a:cubicBezTo>
                    <a:cubicBezTo>
                      <a:pt x="27" y="176"/>
                      <a:pt x="36" y="225"/>
                      <a:pt x="50" y="270"/>
                    </a:cubicBezTo>
                    <a:cubicBezTo>
                      <a:pt x="59" y="306"/>
                      <a:pt x="68" y="342"/>
                      <a:pt x="81" y="378"/>
                    </a:cubicBezTo>
                    <a:cubicBezTo>
                      <a:pt x="95" y="428"/>
                      <a:pt x="104" y="477"/>
                      <a:pt x="117" y="527"/>
                    </a:cubicBezTo>
                    <a:cubicBezTo>
                      <a:pt x="126" y="553"/>
                      <a:pt x="131" y="580"/>
                      <a:pt x="140" y="612"/>
                    </a:cubicBezTo>
                    <a:cubicBezTo>
                      <a:pt x="158" y="684"/>
                      <a:pt x="180" y="760"/>
                      <a:pt x="207" y="832"/>
                    </a:cubicBezTo>
                    <a:cubicBezTo>
                      <a:pt x="234" y="904"/>
                      <a:pt x="266" y="976"/>
                      <a:pt x="302" y="1048"/>
                    </a:cubicBezTo>
                    <a:lnTo>
                      <a:pt x="306" y="1062"/>
                    </a:lnTo>
                    <a:lnTo>
                      <a:pt x="320" y="1084"/>
                    </a:lnTo>
                    <a:lnTo>
                      <a:pt x="329" y="1111"/>
                    </a:lnTo>
                    <a:lnTo>
                      <a:pt x="342" y="1138"/>
                    </a:lnTo>
                    <a:cubicBezTo>
                      <a:pt x="360" y="1174"/>
                      <a:pt x="374" y="1215"/>
                      <a:pt x="392" y="1251"/>
                    </a:cubicBezTo>
                    <a:lnTo>
                      <a:pt x="414" y="1314"/>
                    </a:lnTo>
                    <a:cubicBezTo>
                      <a:pt x="450" y="1395"/>
                      <a:pt x="491" y="1476"/>
                      <a:pt x="527" y="1557"/>
                    </a:cubicBezTo>
                    <a:lnTo>
                      <a:pt x="522" y="1539"/>
                    </a:lnTo>
                    <a:lnTo>
                      <a:pt x="522" y="1539"/>
                    </a:lnTo>
                    <a:cubicBezTo>
                      <a:pt x="540" y="1588"/>
                      <a:pt x="567" y="1642"/>
                      <a:pt x="599" y="1701"/>
                    </a:cubicBezTo>
                    <a:cubicBezTo>
                      <a:pt x="612" y="1728"/>
                      <a:pt x="626" y="1759"/>
                      <a:pt x="644" y="1791"/>
                    </a:cubicBezTo>
                    <a:cubicBezTo>
                      <a:pt x="653" y="1813"/>
                      <a:pt x="662" y="1836"/>
                      <a:pt x="675" y="1854"/>
                    </a:cubicBezTo>
                    <a:cubicBezTo>
                      <a:pt x="725" y="1957"/>
                      <a:pt x="774" y="2056"/>
                      <a:pt x="828" y="2155"/>
                    </a:cubicBezTo>
                    <a:cubicBezTo>
                      <a:pt x="878" y="2254"/>
                      <a:pt x="932" y="2353"/>
                      <a:pt x="994" y="2447"/>
                    </a:cubicBezTo>
                    <a:cubicBezTo>
                      <a:pt x="1057" y="2546"/>
                      <a:pt x="1116" y="2627"/>
                      <a:pt x="1179" y="2708"/>
                    </a:cubicBezTo>
                    <a:lnTo>
                      <a:pt x="1197" y="2731"/>
                    </a:lnTo>
                    <a:cubicBezTo>
                      <a:pt x="1350" y="2938"/>
                      <a:pt x="1521" y="3136"/>
                      <a:pt x="1683" y="3320"/>
                    </a:cubicBezTo>
                    <a:cubicBezTo>
                      <a:pt x="1764" y="3410"/>
                      <a:pt x="1849" y="3496"/>
                      <a:pt x="1930" y="3586"/>
                    </a:cubicBezTo>
                    <a:lnTo>
                      <a:pt x="1966" y="3622"/>
                    </a:lnTo>
                    <a:cubicBezTo>
                      <a:pt x="1998" y="3658"/>
                      <a:pt x="2029" y="3689"/>
                      <a:pt x="2061" y="3721"/>
                    </a:cubicBezTo>
                    <a:cubicBezTo>
                      <a:pt x="2101" y="3761"/>
                      <a:pt x="2146" y="3801"/>
                      <a:pt x="2187" y="3846"/>
                    </a:cubicBezTo>
                    <a:cubicBezTo>
                      <a:pt x="2380" y="4035"/>
                      <a:pt x="2551" y="4197"/>
                      <a:pt x="2708" y="4346"/>
                    </a:cubicBezTo>
                    <a:cubicBezTo>
                      <a:pt x="2843" y="4467"/>
                      <a:pt x="2992" y="4584"/>
                      <a:pt x="3131" y="4692"/>
                    </a:cubicBezTo>
                    <a:lnTo>
                      <a:pt x="3280" y="4814"/>
                    </a:lnTo>
                    <a:cubicBezTo>
                      <a:pt x="3365" y="4881"/>
                      <a:pt x="3455" y="4949"/>
                      <a:pt x="3554" y="5016"/>
                    </a:cubicBezTo>
                    <a:lnTo>
                      <a:pt x="3572" y="5030"/>
                    </a:lnTo>
                    <a:lnTo>
                      <a:pt x="3581" y="5034"/>
                    </a:lnTo>
                    <a:lnTo>
                      <a:pt x="3599" y="5052"/>
                    </a:lnTo>
                    <a:lnTo>
                      <a:pt x="3613" y="5061"/>
                    </a:lnTo>
                    <a:lnTo>
                      <a:pt x="3748" y="5151"/>
                    </a:lnTo>
                    <a:cubicBezTo>
                      <a:pt x="3766" y="5165"/>
                      <a:pt x="3779" y="5174"/>
                      <a:pt x="3797" y="5187"/>
                    </a:cubicBezTo>
                    <a:cubicBezTo>
                      <a:pt x="3833" y="5205"/>
                      <a:pt x="3869" y="5228"/>
                      <a:pt x="3910" y="5246"/>
                    </a:cubicBezTo>
                    <a:lnTo>
                      <a:pt x="3928" y="5255"/>
                    </a:lnTo>
                    <a:lnTo>
                      <a:pt x="4036" y="5313"/>
                    </a:lnTo>
                    <a:lnTo>
                      <a:pt x="4063" y="5327"/>
                    </a:lnTo>
                    <a:lnTo>
                      <a:pt x="4161" y="5376"/>
                    </a:lnTo>
                    <a:cubicBezTo>
                      <a:pt x="4224" y="5408"/>
                      <a:pt x="4287" y="5443"/>
                      <a:pt x="4350" y="5479"/>
                    </a:cubicBezTo>
                    <a:lnTo>
                      <a:pt x="4409" y="5511"/>
                    </a:lnTo>
                    <a:lnTo>
                      <a:pt x="4526" y="5574"/>
                    </a:lnTo>
                    <a:lnTo>
                      <a:pt x="4611" y="5623"/>
                    </a:lnTo>
                    <a:cubicBezTo>
                      <a:pt x="4679" y="5655"/>
                      <a:pt x="4742" y="5691"/>
                      <a:pt x="4805" y="5722"/>
                    </a:cubicBezTo>
                    <a:lnTo>
                      <a:pt x="4850" y="5749"/>
                    </a:lnTo>
                    <a:lnTo>
                      <a:pt x="4877" y="5767"/>
                    </a:lnTo>
                    <a:lnTo>
                      <a:pt x="5021" y="5844"/>
                    </a:lnTo>
                    <a:lnTo>
                      <a:pt x="5034" y="5848"/>
                    </a:lnTo>
                    <a:lnTo>
                      <a:pt x="5061" y="5866"/>
                    </a:lnTo>
                    <a:cubicBezTo>
                      <a:pt x="5201" y="5929"/>
                      <a:pt x="5345" y="5997"/>
                      <a:pt x="5484" y="6046"/>
                    </a:cubicBezTo>
                    <a:lnTo>
                      <a:pt x="5511" y="6055"/>
                    </a:lnTo>
                    <a:cubicBezTo>
                      <a:pt x="5502" y="6051"/>
                      <a:pt x="5493" y="6046"/>
                      <a:pt x="5489" y="6042"/>
                    </a:cubicBezTo>
                    <a:lnTo>
                      <a:pt x="5489" y="6042"/>
                    </a:lnTo>
                    <a:cubicBezTo>
                      <a:pt x="5574" y="6078"/>
                      <a:pt x="5660" y="6105"/>
                      <a:pt x="5749" y="6136"/>
                    </a:cubicBezTo>
                    <a:cubicBezTo>
                      <a:pt x="5803" y="6154"/>
                      <a:pt x="5862" y="6172"/>
                      <a:pt x="5916" y="6190"/>
                    </a:cubicBezTo>
                    <a:cubicBezTo>
                      <a:pt x="5974" y="6208"/>
                      <a:pt x="6028" y="6226"/>
                      <a:pt x="6087" y="6249"/>
                    </a:cubicBezTo>
                    <a:cubicBezTo>
                      <a:pt x="6141" y="6267"/>
                      <a:pt x="6208" y="6285"/>
                      <a:pt x="6271" y="6298"/>
                    </a:cubicBezTo>
                    <a:lnTo>
                      <a:pt x="6285" y="6303"/>
                    </a:lnTo>
                    <a:cubicBezTo>
                      <a:pt x="6334" y="6316"/>
                      <a:pt x="6384" y="6330"/>
                      <a:pt x="6438" y="6339"/>
                    </a:cubicBezTo>
                    <a:lnTo>
                      <a:pt x="6510" y="6357"/>
                    </a:lnTo>
                    <a:cubicBezTo>
                      <a:pt x="6541" y="6361"/>
                      <a:pt x="6573" y="6370"/>
                      <a:pt x="6609" y="6375"/>
                    </a:cubicBezTo>
                    <a:lnTo>
                      <a:pt x="6640" y="6384"/>
                    </a:lnTo>
                    <a:cubicBezTo>
                      <a:pt x="6685" y="6393"/>
                      <a:pt x="6730" y="6402"/>
                      <a:pt x="6771" y="6411"/>
                    </a:cubicBezTo>
                    <a:cubicBezTo>
                      <a:pt x="6870" y="6433"/>
                      <a:pt x="6973" y="6447"/>
                      <a:pt x="7072" y="6460"/>
                    </a:cubicBezTo>
                    <a:lnTo>
                      <a:pt x="7122" y="6465"/>
                    </a:lnTo>
                    <a:lnTo>
                      <a:pt x="7261" y="6483"/>
                    </a:lnTo>
                    <a:lnTo>
                      <a:pt x="7311" y="6492"/>
                    </a:lnTo>
                    <a:cubicBezTo>
                      <a:pt x="7347" y="6496"/>
                      <a:pt x="7378" y="6501"/>
                      <a:pt x="7409" y="6505"/>
                    </a:cubicBezTo>
                    <a:cubicBezTo>
                      <a:pt x="7490" y="6514"/>
                      <a:pt x="7571" y="6514"/>
                      <a:pt x="7648" y="6519"/>
                    </a:cubicBezTo>
                    <a:lnTo>
                      <a:pt x="7724" y="6523"/>
                    </a:lnTo>
                    <a:cubicBezTo>
                      <a:pt x="7828" y="6528"/>
                      <a:pt x="7927" y="6532"/>
                      <a:pt x="8030" y="6532"/>
                    </a:cubicBezTo>
                    <a:lnTo>
                      <a:pt x="8179" y="6532"/>
                    </a:lnTo>
                    <a:cubicBezTo>
                      <a:pt x="8219" y="6532"/>
                      <a:pt x="8264" y="6528"/>
                      <a:pt x="8309" y="6519"/>
                    </a:cubicBezTo>
                    <a:lnTo>
                      <a:pt x="8323" y="6519"/>
                    </a:lnTo>
                    <a:cubicBezTo>
                      <a:pt x="8386" y="6528"/>
                      <a:pt x="8444" y="6528"/>
                      <a:pt x="8507" y="6528"/>
                    </a:cubicBezTo>
                    <a:lnTo>
                      <a:pt x="8620" y="6528"/>
                    </a:lnTo>
                    <a:cubicBezTo>
                      <a:pt x="8710" y="6528"/>
                      <a:pt x="8800" y="6523"/>
                      <a:pt x="8885" y="6514"/>
                    </a:cubicBezTo>
                    <a:cubicBezTo>
                      <a:pt x="8939" y="6505"/>
                      <a:pt x="8993" y="6496"/>
                      <a:pt x="9047" y="6478"/>
                    </a:cubicBezTo>
                    <a:cubicBezTo>
                      <a:pt x="9114" y="6465"/>
                      <a:pt x="9177" y="6438"/>
                      <a:pt x="9240" y="6406"/>
                    </a:cubicBezTo>
                    <a:cubicBezTo>
                      <a:pt x="9276" y="6388"/>
                      <a:pt x="9317" y="6366"/>
                      <a:pt x="9353" y="6339"/>
                    </a:cubicBezTo>
                    <a:cubicBezTo>
                      <a:pt x="9384" y="6307"/>
                      <a:pt x="9411" y="6271"/>
                      <a:pt x="9429" y="6231"/>
                    </a:cubicBezTo>
                    <a:cubicBezTo>
                      <a:pt x="9429" y="6226"/>
                      <a:pt x="9429" y="6222"/>
                      <a:pt x="9434" y="6217"/>
                    </a:cubicBezTo>
                    <a:cubicBezTo>
                      <a:pt x="9434" y="6204"/>
                      <a:pt x="9434" y="6190"/>
                      <a:pt x="9438" y="6177"/>
                    </a:cubicBezTo>
                    <a:cubicBezTo>
                      <a:pt x="9438" y="6136"/>
                      <a:pt x="9425" y="6096"/>
                      <a:pt x="9398" y="6064"/>
                    </a:cubicBezTo>
                    <a:cubicBezTo>
                      <a:pt x="9357" y="6019"/>
                      <a:pt x="9308" y="5988"/>
                      <a:pt x="9249" y="5970"/>
                    </a:cubicBezTo>
                    <a:cubicBezTo>
                      <a:pt x="9200" y="5952"/>
                      <a:pt x="9150" y="5943"/>
                      <a:pt x="9101" y="5934"/>
                    </a:cubicBezTo>
                    <a:cubicBezTo>
                      <a:pt x="9038" y="5925"/>
                      <a:pt x="8975" y="5916"/>
                      <a:pt x="8908" y="5907"/>
                    </a:cubicBezTo>
                    <a:cubicBezTo>
                      <a:pt x="8845" y="5902"/>
                      <a:pt x="8791" y="5898"/>
                      <a:pt x="8732" y="5898"/>
                    </a:cubicBezTo>
                    <a:cubicBezTo>
                      <a:pt x="8674" y="5893"/>
                      <a:pt x="8624" y="5893"/>
                      <a:pt x="8570" y="5889"/>
                    </a:cubicBezTo>
                    <a:lnTo>
                      <a:pt x="8543" y="5889"/>
                    </a:lnTo>
                    <a:cubicBezTo>
                      <a:pt x="8512" y="5889"/>
                      <a:pt x="8476" y="5889"/>
                      <a:pt x="8444" y="5893"/>
                    </a:cubicBezTo>
                    <a:lnTo>
                      <a:pt x="8237" y="5893"/>
                    </a:lnTo>
                    <a:cubicBezTo>
                      <a:pt x="8251" y="5884"/>
                      <a:pt x="8264" y="5871"/>
                      <a:pt x="8278" y="5862"/>
                    </a:cubicBezTo>
                    <a:lnTo>
                      <a:pt x="8287" y="5853"/>
                    </a:lnTo>
                    <a:lnTo>
                      <a:pt x="8305" y="5835"/>
                    </a:lnTo>
                    <a:lnTo>
                      <a:pt x="8341" y="5799"/>
                    </a:lnTo>
                    <a:cubicBezTo>
                      <a:pt x="8359" y="5781"/>
                      <a:pt x="8377" y="5763"/>
                      <a:pt x="8399" y="5740"/>
                    </a:cubicBezTo>
                    <a:cubicBezTo>
                      <a:pt x="8431" y="5713"/>
                      <a:pt x="8458" y="5682"/>
                      <a:pt x="8485" y="5650"/>
                    </a:cubicBezTo>
                    <a:cubicBezTo>
                      <a:pt x="8516" y="5614"/>
                      <a:pt x="8543" y="5578"/>
                      <a:pt x="8561" y="5538"/>
                    </a:cubicBezTo>
                    <a:cubicBezTo>
                      <a:pt x="8575" y="5520"/>
                      <a:pt x="8584" y="5497"/>
                      <a:pt x="8588" y="5475"/>
                    </a:cubicBezTo>
                    <a:cubicBezTo>
                      <a:pt x="8593" y="5452"/>
                      <a:pt x="8597" y="5434"/>
                      <a:pt x="8597" y="5412"/>
                    </a:cubicBezTo>
                    <a:cubicBezTo>
                      <a:pt x="8593" y="5385"/>
                      <a:pt x="8588" y="5363"/>
                      <a:pt x="8579" y="5336"/>
                    </a:cubicBezTo>
                    <a:cubicBezTo>
                      <a:pt x="8566" y="5313"/>
                      <a:pt x="8552" y="5291"/>
                      <a:pt x="8534" y="5273"/>
                    </a:cubicBezTo>
                    <a:cubicBezTo>
                      <a:pt x="8489" y="5219"/>
                      <a:pt x="8426" y="5183"/>
                      <a:pt x="8354" y="5174"/>
                    </a:cubicBezTo>
                    <a:lnTo>
                      <a:pt x="8336" y="5174"/>
                    </a:lnTo>
                    <a:cubicBezTo>
                      <a:pt x="8323" y="5174"/>
                      <a:pt x="8314" y="5174"/>
                      <a:pt x="8296" y="5169"/>
                    </a:cubicBezTo>
                    <a:cubicBezTo>
                      <a:pt x="8269" y="5169"/>
                      <a:pt x="8237" y="5174"/>
                      <a:pt x="8206" y="5178"/>
                    </a:cubicBezTo>
                    <a:cubicBezTo>
                      <a:pt x="8183" y="5183"/>
                      <a:pt x="8156" y="5187"/>
                      <a:pt x="8134" y="5192"/>
                    </a:cubicBezTo>
                    <a:cubicBezTo>
                      <a:pt x="8093" y="5205"/>
                      <a:pt x="8057" y="5219"/>
                      <a:pt x="8021" y="5232"/>
                    </a:cubicBezTo>
                    <a:cubicBezTo>
                      <a:pt x="7900" y="5282"/>
                      <a:pt x="7787" y="5345"/>
                      <a:pt x="7684" y="5421"/>
                    </a:cubicBezTo>
                    <a:cubicBezTo>
                      <a:pt x="7648" y="5448"/>
                      <a:pt x="7616" y="5470"/>
                      <a:pt x="7585" y="5502"/>
                    </a:cubicBezTo>
                    <a:lnTo>
                      <a:pt x="7549" y="5533"/>
                    </a:lnTo>
                    <a:cubicBezTo>
                      <a:pt x="7526" y="5551"/>
                      <a:pt x="7508" y="5574"/>
                      <a:pt x="7481" y="5587"/>
                    </a:cubicBezTo>
                    <a:cubicBezTo>
                      <a:pt x="7459" y="5605"/>
                      <a:pt x="7432" y="5619"/>
                      <a:pt x="7405" y="5637"/>
                    </a:cubicBezTo>
                    <a:cubicBezTo>
                      <a:pt x="7378" y="5650"/>
                      <a:pt x="7347" y="5673"/>
                      <a:pt x="7324" y="5695"/>
                    </a:cubicBezTo>
                    <a:lnTo>
                      <a:pt x="7270" y="5682"/>
                    </a:lnTo>
                    <a:lnTo>
                      <a:pt x="7212" y="5668"/>
                    </a:lnTo>
                    <a:cubicBezTo>
                      <a:pt x="7167" y="5655"/>
                      <a:pt x="7122" y="5641"/>
                      <a:pt x="7077" y="5623"/>
                    </a:cubicBezTo>
                    <a:cubicBezTo>
                      <a:pt x="6973" y="5587"/>
                      <a:pt x="6865" y="5542"/>
                      <a:pt x="6748" y="5493"/>
                    </a:cubicBezTo>
                    <a:cubicBezTo>
                      <a:pt x="6636" y="5439"/>
                      <a:pt x="6523" y="5390"/>
                      <a:pt x="6429" y="5340"/>
                    </a:cubicBezTo>
                    <a:cubicBezTo>
                      <a:pt x="6303" y="5273"/>
                      <a:pt x="6199" y="5214"/>
                      <a:pt x="6105" y="5156"/>
                    </a:cubicBezTo>
                    <a:lnTo>
                      <a:pt x="5943" y="5061"/>
                    </a:lnTo>
                    <a:lnTo>
                      <a:pt x="5853" y="5007"/>
                    </a:lnTo>
                    <a:cubicBezTo>
                      <a:pt x="5830" y="4994"/>
                      <a:pt x="5803" y="4980"/>
                      <a:pt x="5781" y="4967"/>
                    </a:cubicBezTo>
                    <a:lnTo>
                      <a:pt x="5745" y="4944"/>
                    </a:lnTo>
                    <a:cubicBezTo>
                      <a:pt x="5700" y="4917"/>
                      <a:pt x="5655" y="4890"/>
                      <a:pt x="5615" y="4863"/>
                    </a:cubicBezTo>
                    <a:cubicBezTo>
                      <a:pt x="5579" y="4845"/>
                      <a:pt x="5547" y="4823"/>
                      <a:pt x="5507" y="4796"/>
                    </a:cubicBezTo>
                    <a:lnTo>
                      <a:pt x="5471" y="4764"/>
                    </a:lnTo>
                    <a:lnTo>
                      <a:pt x="5426" y="4737"/>
                    </a:lnTo>
                    <a:cubicBezTo>
                      <a:pt x="5390" y="4715"/>
                      <a:pt x="5354" y="4688"/>
                      <a:pt x="5318" y="4661"/>
                    </a:cubicBezTo>
                    <a:lnTo>
                      <a:pt x="5286" y="4638"/>
                    </a:lnTo>
                    <a:cubicBezTo>
                      <a:pt x="5165" y="4553"/>
                      <a:pt x="5048" y="4458"/>
                      <a:pt x="4935" y="4364"/>
                    </a:cubicBezTo>
                    <a:lnTo>
                      <a:pt x="4904" y="4337"/>
                    </a:lnTo>
                    <a:cubicBezTo>
                      <a:pt x="4859" y="4301"/>
                      <a:pt x="4809" y="4265"/>
                      <a:pt x="4764" y="4224"/>
                    </a:cubicBezTo>
                    <a:cubicBezTo>
                      <a:pt x="4688" y="4152"/>
                      <a:pt x="4611" y="4080"/>
                      <a:pt x="4539" y="4008"/>
                    </a:cubicBezTo>
                    <a:cubicBezTo>
                      <a:pt x="4490" y="3959"/>
                      <a:pt x="4440" y="3914"/>
                      <a:pt x="4386" y="3864"/>
                    </a:cubicBezTo>
                    <a:lnTo>
                      <a:pt x="4359" y="3833"/>
                    </a:lnTo>
                    <a:cubicBezTo>
                      <a:pt x="4251" y="3734"/>
                      <a:pt x="4143" y="3626"/>
                      <a:pt x="4045" y="3523"/>
                    </a:cubicBezTo>
                    <a:lnTo>
                      <a:pt x="4027" y="3505"/>
                    </a:lnTo>
                    <a:cubicBezTo>
                      <a:pt x="3896" y="3370"/>
                      <a:pt x="3734" y="3199"/>
                      <a:pt x="3590" y="3028"/>
                    </a:cubicBezTo>
                    <a:cubicBezTo>
                      <a:pt x="3514" y="2933"/>
                      <a:pt x="3442" y="2843"/>
                      <a:pt x="3370" y="2740"/>
                    </a:cubicBezTo>
                    <a:cubicBezTo>
                      <a:pt x="3316" y="2659"/>
                      <a:pt x="3239" y="2560"/>
                      <a:pt x="3176" y="2461"/>
                    </a:cubicBezTo>
                    <a:cubicBezTo>
                      <a:pt x="3154" y="2420"/>
                      <a:pt x="3127" y="2380"/>
                      <a:pt x="3104" y="2339"/>
                    </a:cubicBezTo>
                    <a:cubicBezTo>
                      <a:pt x="3091" y="2321"/>
                      <a:pt x="3073" y="2299"/>
                      <a:pt x="3059" y="2276"/>
                    </a:cubicBezTo>
                    <a:cubicBezTo>
                      <a:pt x="2996" y="2195"/>
                      <a:pt x="2938" y="2101"/>
                      <a:pt x="2866" y="1993"/>
                    </a:cubicBezTo>
                    <a:cubicBezTo>
                      <a:pt x="2735" y="1786"/>
                      <a:pt x="2614" y="1570"/>
                      <a:pt x="2506" y="1350"/>
                    </a:cubicBezTo>
                    <a:lnTo>
                      <a:pt x="2470" y="1269"/>
                    </a:lnTo>
                    <a:lnTo>
                      <a:pt x="2452" y="1224"/>
                    </a:lnTo>
                    <a:cubicBezTo>
                      <a:pt x="2439" y="1192"/>
                      <a:pt x="2430" y="1156"/>
                      <a:pt x="2416" y="1120"/>
                    </a:cubicBezTo>
                    <a:lnTo>
                      <a:pt x="2403" y="1093"/>
                    </a:lnTo>
                    <a:cubicBezTo>
                      <a:pt x="2385" y="1035"/>
                      <a:pt x="2362" y="985"/>
                      <a:pt x="2344" y="931"/>
                    </a:cubicBezTo>
                    <a:cubicBezTo>
                      <a:pt x="2326" y="895"/>
                      <a:pt x="2313" y="855"/>
                      <a:pt x="2299" y="819"/>
                    </a:cubicBezTo>
                    <a:lnTo>
                      <a:pt x="2254" y="706"/>
                    </a:lnTo>
                    <a:lnTo>
                      <a:pt x="2200" y="553"/>
                    </a:lnTo>
                    <a:cubicBezTo>
                      <a:pt x="2169" y="468"/>
                      <a:pt x="2146" y="383"/>
                      <a:pt x="2128" y="297"/>
                    </a:cubicBezTo>
                    <a:cubicBezTo>
                      <a:pt x="2124" y="257"/>
                      <a:pt x="2119" y="212"/>
                      <a:pt x="2119" y="171"/>
                    </a:cubicBezTo>
                    <a:cubicBezTo>
                      <a:pt x="2119" y="140"/>
                      <a:pt x="2106" y="113"/>
                      <a:pt x="2079" y="95"/>
                    </a:cubicBezTo>
                    <a:cubicBezTo>
                      <a:pt x="2079" y="90"/>
                      <a:pt x="2079" y="86"/>
                      <a:pt x="2079" y="81"/>
                    </a:cubicBezTo>
                    <a:cubicBezTo>
                      <a:pt x="2074" y="63"/>
                      <a:pt x="2061" y="45"/>
                      <a:pt x="2043" y="32"/>
                    </a:cubicBezTo>
                    <a:cubicBezTo>
                      <a:pt x="2034" y="18"/>
                      <a:pt x="2016" y="9"/>
                      <a:pt x="2002" y="5"/>
                    </a:cubicBezTo>
                    <a:lnTo>
                      <a:pt x="1957" y="9"/>
                    </a:lnTo>
                    <a:cubicBezTo>
                      <a:pt x="1930" y="9"/>
                      <a:pt x="1899" y="14"/>
                      <a:pt x="1872" y="14"/>
                    </a:cubicBezTo>
                    <a:lnTo>
                      <a:pt x="1822" y="14"/>
                    </a:lnTo>
                    <a:cubicBezTo>
                      <a:pt x="1773" y="23"/>
                      <a:pt x="1719" y="27"/>
                      <a:pt x="1665" y="32"/>
                    </a:cubicBezTo>
                    <a:cubicBezTo>
                      <a:pt x="1579" y="41"/>
                      <a:pt x="1494" y="50"/>
                      <a:pt x="1408" y="63"/>
                    </a:cubicBezTo>
                    <a:lnTo>
                      <a:pt x="1296" y="77"/>
                    </a:lnTo>
                    <a:lnTo>
                      <a:pt x="1242" y="81"/>
                    </a:lnTo>
                    <a:lnTo>
                      <a:pt x="1188" y="90"/>
                    </a:lnTo>
                    <a:cubicBezTo>
                      <a:pt x="1156" y="95"/>
                      <a:pt x="1120" y="99"/>
                      <a:pt x="1084" y="104"/>
                    </a:cubicBezTo>
                    <a:lnTo>
                      <a:pt x="743" y="104"/>
                    </a:lnTo>
                    <a:cubicBezTo>
                      <a:pt x="711" y="104"/>
                      <a:pt x="684" y="99"/>
                      <a:pt x="657" y="95"/>
                    </a:cubicBezTo>
                    <a:cubicBezTo>
                      <a:pt x="585" y="90"/>
                      <a:pt x="522" y="81"/>
                      <a:pt x="455" y="77"/>
                    </a:cubicBezTo>
                    <a:cubicBezTo>
                      <a:pt x="401" y="68"/>
                      <a:pt x="356" y="63"/>
                      <a:pt x="311" y="59"/>
                    </a:cubicBezTo>
                    <a:lnTo>
                      <a:pt x="198" y="59"/>
                    </a:lnTo>
                    <a:cubicBezTo>
                      <a:pt x="180" y="23"/>
                      <a:pt x="140" y="0"/>
                      <a:pt x="99"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2292;p69">
                <a:extLst>
                  <a:ext uri="{FF2B5EF4-FFF2-40B4-BE49-F238E27FC236}">
                    <a16:creationId xmlns:a16="http://schemas.microsoft.com/office/drawing/2014/main" id="{E29DCBC4-81AC-B041-8B01-7017BF2D5CFE}"/>
                  </a:ext>
                </a:extLst>
              </p:cNvPr>
              <p:cNvSpPr/>
              <p:nvPr/>
            </p:nvSpPr>
            <p:spPr>
              <a:xfrm>
                <a:off x="6194510" y="2151015"/>
                <a:ext cx="600525" cy="409369"/>
              </a:xfrm>
              <a:custGeom>
                <a:avLst/>
                <a:gdLst/>
                <a:ahLst/>
                <a:cxnLst/>
                <a:rect l="l" t="t" r="r" b="b"/>
                <a:pathLst>
                  <a:path w="8567" h="5840" extrusionOk="0">
                    <a:moveTo>
                      <a:pt x="6767" y="0"/>
                    </a:moveTo>
                    <a:cubicBezTo>
                      <a:pt x="6735" y="0"/>
                      <a:pt x="6699" y="5"/>
                      <a:pt x="6668" y="14"/>
                    </a:cubicBezTo>
                    <a:lnTo>
                      <a:pt x="6663" y="5"/>
                    </a:lnTo>
                    <a:cubicBezTo>
                      <a:pt x="6632" y="18"/>
                      <a:pt x="6600" y="32"/>
                      <a:pt x="6573" y="45"/>
                    </a:cubicBezTo>
                    <a:cubicBezTo>
                      <a:pt x="6546" y="59"/>
                      <a:pt x="6519" y="77"/>
                      <a:pt x="6497" y="95"/>
                    </a:cubicBezTo>
                    <a:cubicBezTo>
                      <a:pt x="6438" y="135"/>
                      <a:pt x="6384" y="185"/>
                      <a:pt x="6339" y="243"/>
                    </a:cubicBezTo>
                    <a:cubicBezTo>
                      <a:pt x="6299" y="293"/>
                      <a:pt x="6254" y="347"/>
                      <a:pt x="6213" y="401"/>
                    </a:cubicBezTo>
                    <a:cubicBezTo>
                      <a:pt x="6182" y="441"/>
                      <a:pt x="6150" y="482"/>
                      <a:pt x="6123" y="527"/>
                    </a:cubicBezTo>
                    <a:lnTo>
                      <a:pt x="6096" y="576"/>
                    </a:lnTo>
                    <a:lnTo>
                      <a:pt x="6033" y="675"/>
                    </a:lnTo>
                    <a:cubicBezTo>
                      <a:pt x="5993" y="747"/>
                      <a:pt x="5952" y="819"/>
                      <a:pt x="5916" y="896"/>
                    </a:cubicBezTo>
                    <a:lnTo>
                      <a:pt x="5885" y="963"/>
                    </a:lnTo>
                    <a:cubicBezTo>
                      <a:pt x="5858" y="1017"/>
                      <a:pt x="5831" y="1067"/>
                      <a:pt x="5808" y="1121"/>
                    </a:cubicBezTo>
                    <a:lnTo>
                      <a:pt x="5799" y="1139"/>
                    </a:lnTo>
                    <a:cubicBezTo>
                      <a:pt x="5781" y="1184"/>
                      <a:pt x="5759" y="1229"/>
                      <a:pt x="5736" y="1273"/>
                    </a:cubicBezTo>
                    <a:cubicBezTo>
                      <a:pt x="5709" y="1318"/>
                      <a:pt x="5691" y="1354"/>
                      <a:pt x="5669" y="1395"/>
                    </a:cubicBezTo>
                    <a:lnTo>
                      <a:pt x="5651" y="1422"/>
                    </a:lnTo>
                    <a:cubicBezTo>
                      <a:pt x="5642" y="1444"/>
                      <a:pt x="5628" y="1462"/>
                      <a:pt x="5619" y="1480"/>
                    </a:cubicBezTo>
                    <a:cubicBezTo>
                      <a:pt x="5597" y="1485"/>
                      <a:pt x="5584" y="1494"/>
                      <a:pt x="5570" y="1507"/>
                    </a:cubicBezTo>
                    <a:lnTo>
                      <a:pt x="5552" y="1521"/>
                    </a:lnTo>
                    <a:cubicBezTo>
                      <a:pt x="5543" y="1530"/>
                      <a:pt x="5530" y="1543"/>
                      <a:pt x="5521" y="1552"/>
                    </a:cubicBezTo>
                    <a:lnTo>
                      <a:pt x="5498" y="1579"/>
                    </a:lnTo>
                    <a:cubicBezTo>
                      <a:pt x="5485" y="1593"/>
                      <a:pt x="5471" y="1611"/>
                      <a:pt x="5458" y="1624"/>
                    </a:cubicBezTo>
                    <a:cubicBezTo>
                      <a:pt x="5408" y="1669"/>
                      <a:pt x="5359" y="1714"/>
                      <a:pt x="5305" y="1755"/>
                    </a:cubicBezTo>
                    <a:lnTo>
                      <a:pt x="5287" y="1773"/>
                    </a:lnTo>
                    <a:lnTo>
                      <a:pt x="5273" y="1782"/>
                    </a:lnTo>
                    <a:lnTo>
                      <a:pt x="5237" y="1809"/>
                    </a:lnTo>
                    <a:lnTo>
                      <a:pt x="5152" y="1872"/>
                    </a:lnTo>
                    <a:lnTo>
                      <a:pt x="5035" y="1962"/>
                    </a:lnTo>
                    <a:cubicBezTo>
                      <a:pt x="4972" y="2007"/>
                      <a:pt x="4909" y="2056"/>
                      <a:pt x="4841" y="2101"/>
                    </a:cubicBezTo>
                    <a:lnTo>
                      <a:pt x="4787" y="2142"/>
                    </a:lnTo>
                    <a:cubicBezTo>
                      <a:pt x="4729" y="2182"/>
                      <a:pt x="4670" y="2223"/>
                      <a:pt x="4616" y="2272"/>
                    </a:cubicBezTo>
                    <a:lnTo>
                      <a:pt x="4562" y="2304"/>
                    </a:lnTo>
                    <a:lnTo>
                      <a:pt x="4508" y="2335"/>
                    </a:lnTo>
                    <a:lnTo>
                      <a:pt x="4414" y="2389"/>
                    </a:lnTo>
                    <a:lnTo>
                      <a:pt x="4391" y="2403"/>
                    </a:lnTo>
                    <a:cubicBezTo>
                      <a:pt x="4297" y="2457"/>
                      <a:pt x="4216" y="2497"/>
                      <a:pt x="4139" y="2533"/>
                    </a:cubicBezTo>
                    <a:lnTo>
                      <a:pt x="4148" y="2533"/>
                    </a:lnTo>
                    <a:cubicBezTo>
                      <a:pt x="4090" y="2560"/>
                      <a:pt x="4031" y="2587"/>
                      <a:pt x="3973" y="2614"/>
                    </a:cubicBezTo>
                    <a:cubicBezTo>
                      <a:pt x="3937" y="2632"/>
                      <a:pt x="3897" y="2655"/>
                      <a:pt x="3861" y="2673"/>
                    </a:cubicBezTo>
                    <a:lnTo>
                      <a:pt x="3789" y="2709"/>
                    </a:lnTo>
                    <a:lnTo>
                      <a:pt x="3775" y="2718"/>
                    </a:lnTo>
                    <a:cubicBezTo>
                      <a:pt x="3699" y="2749"/>
                      <a:pt x="3627" y="2781"/>
                      <a:pt x="3555" y="2812"/>
                    </a:cubicBezTo>
                    <a:lnTo>
                      <a:pt x="3442" y="2857"/>
                    </a:lnTo>
                    <a:lnTo>
                      <a:pt x="3325" y="2906"/>
                    </a:lnTo>
                    <a:cubicBezTo>
                      <a:pt x="3253" y="2938"/>
                      <a:pt x="3177" y="2969"/>
                      <a:pt x="3105" y="3001"/>
                    </a:cubicBezTo>
                    <a:cubicBezTo>
                      <a:pt x="3028" y="3037"/>
                      <a:pt x="2979" y="3059"/>
                      <a:pt x="2920" y="3082"/>
                    </a:cubicBezTo>
                    <a:lnTo>
                      <a:pt x="2902" y="3086"/>
                    </a:lnTo>
                    <a:cubicBezTo>
                      <a:pt x="2853" y="3104"/>
                      <a:pt x="2799" y="3127"/>
                      <a:pt x="2749" y="3145"/>
                    </a:cubicBezTo>
                    <a:lnTo>
                      <a:pt x="2587" y="3217"/>
                    </a:lnTo>
                    <a:lnTo>
                      <a:pt x="2421" y="3284"/>
                    </a:lnTo>
                    <a:lnTo>
                      <a:pt x="2372" y="3307"/>
                    </a:lnTo>
                    <a:cubicBezTo>
                      <a:pt x="2331" y="3325"/>
                      <a:pt x="2291" y="3343"/>
                      <a:pt x="2250" y="3356"/>
                    </a:cubicBezTo>
                    <a:cubicBezTo>
                      <a:pt x="2187" y="3379"/>
                      <a:pt x="2129" y="3401"/>
                      <a:pt x="2066" y="3424"/>
                    </a:cubicBezTo>
                    <a:cubicBezTo>
                      <a:pt x="1949" y="3464"/>
                      <a:pt x="1832" y="3500"/>
                      <a:pt x="1715" y="3541"/>
                    </a:cubicBezTo>
                    <a:lnTo>
                      <a:pt x="1611" y="3572"/>
                    </a:lnTo>
                    <a:cubicBezTo>
                      <a:pt x="1526" y="3599"/>
                      <a:pt x="1440" y="3622"/>
                      <a:pt x="1359" y="3649"/>
                    </a:cubicBezTo>
                    <a:cubicBezTo>
                      <a:pt x="1305" y="3671"/>
                      <a:pt x="1242" y="3685"/>
                      <a:pt x="1184" y="3698"/>
                    </a:cubicBezTo>
                    <a:cubicBezTo>
                      <a:pt x="1125" y="3716"/>
                      <a:pt x="1080" y="3725"/>
                      <a:pt x="1031" y="3743"/>
                    </a:cubicBezTo>
                    <a:cubicBezTo>
                      <a:pt x="968" y="3761"/>
                      <a:pt x="905" y="3779"/>
                      <a:pt x="842" y="3797"/>
                    </a:cubicBezTo>
                    <a:cubicBezTo>
                      <a:pt x="792" y="3811"/>
                      <a:pt x="743" y="3820"/>
                      <a:pt x="694" y="3833"/>
                    </a:cubicBezTo>
                    <a:lnTo>
                      <a:pt x="662" y="3838"/>
                    </a:lnTo>
                    <a:cubicBezTo>
                      <a:pt x="631" y="3847"/>
                      <a:pt x="599" y="3856"/>
                      <a:pt x="563" y="3865"/>
                    </a:cubicBezTo>
                    <a:lnTo>
                      <a:pt x="473" y="3887"/>
                    </a:lnTo>
                    <a:cubicBezTo>
                      <a:pt x="410" y="3901"/>
                      <a:pt x="352" y="3914"/>
                      <a:pt x="289" y="3923"/>
                    </a:cubicBezTo>
                    <a:cubicBezTo>
                      <a:pt x="248" y="3932"/>
                      <a:pt x="212" y="3932"/>
                      <a:pt x="181" y="3937"/>
                    </a:cubicBezTo>
                    <a:cubicBezTo>
                      <a:pt x="163" y="3923"/>
                      <a:pt x="136" y="3914"/>
                      <a:pt x="113" y="3914"/>
                    </a:cubicBezTo>
                    <a:cubicBezTo>
                      <a:pt x="100" y="3914"/>
                      <a:pt x="91" y="3914"/>
                      <a:pt x="77" y="3919"/>
                    </a:cubicBezTo>
                    <a:cubicBezTo>
                      <a:pt x="32" y="3937"/>
                      <a:pt x="1" y="3973"/>
                      <a:pt x="1" y="4022"/>
                    </a:cubicBezTo>
                    <a:cubicBezTo>
                      <a:pt x="10" y="4049"/>
                      <a:pt x="23" y="4072"/>
                      <a:pt x="37" y="4099"/>
                    </a:cubicBezTo>
                    <a:cubicBezTo>
                      <a:pt x="46" y="4126"/>
                      <a:pt x="64" y="4166"/>
                      <a:pt x="82" y="4198"/>
                    </a:cubicBezTo>
                    <a:cubicBezTo>
                      <a:pt x="118" y="4270"/>
                      <a:pt x="145" y="4342"/>
                      <a:pt x="172" y="4418"/>
                    </a:cubicBezTo>
                    <a:cubicBezTo>
                      <a:pt x="194" y="4459"/>
                      <a:pt x="208" y="4503"/>
                      <a:pt x="226" y="4548"/>
                    </a:cubicBezTo>
                    <a:lnTo>
                      <a:pt x="239" y="4589"/>
                    </a:lnTo>
                    <a:cubicBezTo>
                      <a:pt x="257" y="4625"/>
                      <a:pt x="271" y="4665"/>
                      <a:pt x="280" y="4710"/>
                    </a:cubicBezTo>
                    <a:cubicBezTo>
                      <a:pt x="284" y="4746"/>
                      <a:pt x="293" y="4782"/>
                      <a:pt x="298" y="4818"/>
                    </a:cubicBezTo>
                    <a:cubicBezTo>
                      <a:pt x="302" y="4854"/>
                      <a:pt x="307" y="4890"/>
                      <a:pt x="311" y="4931"/>
                    </a:cubicBezTo>
                    <a:lnTo>
                      <a:pt x="320" y="4985"/>
                    </a:lnTo>
                    <a:cubicBezTo>
                      <a:pt x="334" y="5048"/>
                      <a:pt x="343" y="5115"/>
                      <a:pt x="352" y="5183"/>
                    </a:cubicBezTo>
                    <a:lnTo>
                      <a:pt x="352" y="5187"/>
                    </a:lnTo>
                    <a:lnTo>
                      <a:pt x="356" y="5205"/>
                    </a:lnTo>
                    <a:lnTo>
                      <a:pt x="365" y="5246"/>
                    </a:lnTo>
                    <a:cubicBezTo>
                      <a:pt x="374" y="5300"/>
                      <a:pt x="383" y="5354"/>
                      <a:pt x="388" y="5408"/>
                    </a:cubicBezTo>
                    <a:lnTo>
                      <a:pt x="397" y="5466"/>
                    </a:lnTo>
                    <a:cubicBezTo>
                      <a:pt x="406" y="5507"/>
                      <a:pt x="410" y="5552"/>
                      <a:pt x="415" y="5597"/>
                    </a:cubicBezTo>
                    <a:cubicBezTo>
                      <a:pt x="419" y="5624"/>
                      <a:pt x="419" y="5651"/>
                      <a:pt x="424" y="5678"/>
                    </a:cubicBezTo>
                    <a:lnTo>
                      <a:pt x="428" y="5750"/>
                    </a:lnTo>
                    <a:lnTo>
                      <a:pt x="428" y="5772"/>
                    </a:lnTo>
                    <a:cubicBezTo>
                      <a:pt x="433" y="5790"/>
                      <a:pt x="433" y="5808"/>
                      <a:pt x="437" y="5822"/>
                    </a:cubicBezTo>
                    <a:cubicBezTo>
                      <a:pt x="451" y="5831"/>
                      <a:pt x="464" y="5840"/>
                      <a:pt x="482" y="5840"/>
                    </a:cubicBezTo>
                    <a:lnTo>
                      <a:pt x="505" y="5840"/>
                    </a:lnTo>
                    <a:cubicBezTo>
                      <a:pt x="559" y="5822"/>
                      <a:pt x="617" y="5808"/>
                      <a:pt x="671" y="5799"/>
                    </a:cubicBezTo>
                    <a:cubicBezTo>
                      <a:pt x="716" y="5790"/>
                      <a:pt x="761" y="5786"/>
                      <a:pt x="806" y="5781"/>
                    </a:cubicBezTo>
                    <a:lnTo>
                      <a:pt x="860" y="5772"/>
                    </a:lnTo>
                    <a:cubicBezTo>
                      <a:pt x="927" y="5763"/>
                      <a:pt x="990" y="5754"/>
                      <a:pt x="1053" y="5741"/>
                    </a:cubicBezTo>
                    <a:cubicBezTo>
                      <a:pt x="1116" y="5727"/>
                      <a:pt x="1170" y="5714"/>
                      <a:pt x="1229" y="5700"/>
                    </a:cubicBezTo>
                    <a:lnTo>
                      <a:pt x="1283" y="5687"/>
                    </a:lnTo>
                    <a:cubicBezTo>
                      <a:pt x="1377" y="5660"/>
                      <a:pt x="1476" y="5628"/>
                      <a:pt x="1571" y="5601"/>
                    </a:cubicBezTo>
                    <a:cubicBezTo>
                      <a:pt x="1692" y="5561"/>
                      <a:pt x="1809" y="5520"/>
                      <a:pt x="1926" y="5475"/>
                    </a:cubicBezTo>
                    <a:cubicBezTo>
                      <a:pt x="2057" y="5426"/>
                      <a:pt x="2183" y="5381"/>
                      <a:pt x="2309" y="5327"/>
                    </a:cubicBezTo>
                    <a:lnTo>
                      <a:pt x="2538" y="5223"/>
                    </a:lnTo>
                    <a:lnTo>
                      <a:pt x="2632" y="5183"/>
                    </a:lnTo>
                    <a:cubicBezTo>
                      <a:pt x="2740" y="5133"/>
                      <a:pt x="2844" y="5084"/>
                      <a:pt x="2961" y="5021"/>
                    </a:cubicBezTo>
                    <a:lnTo>
                      <a:pt x="2992" y="5007"/>
                    </a:lnTo>
                    <a:cubicBezTo>
                      <a:pt x="3091" y="4958"/>
                      <a:pt x="3186" y="4908"/>
                      <a:pt x="3285" y="4854"/>
                    </a:cubicBezTo>
                    <a:lnTo>
                      <a:pt x="3321" y="4836"/>
                    </a:lnTo>
                    <a:cubicBezTo>
                      <a:pt x="3415" y="4782"/>
                      <a:pt x="3510" y="4728"/>
                      <a:pt x="3604" y="4674"/>
                    </a:cubicBezTo>
                    <a:lnTo>
                      <a:pt x="3636" y="4656"/>
                    </a:lnTo>
                    <a:cubicBezTo>
                      <a:pt x="3681" y="4629"/>
                      <a:pt x="3726" y="4602"/>
                      <a:pt x="3766" y="4575"/>
                    </a:cubicBezTo>
                    <a:cubicBezTo>
                      <a:pt x="3811" y="4548"/>
                      <a:pt x="3847" y="4521"/>
                      <a:pt x="3888" y="4490"/>
                    </a:cubicBezTo>
                    <a:lnTo>
                      <a:pt x="3915" y="4468"/>
                    </a:lnTo>
                    <a:cubicBezTo>
                      <a:pt x="3964" y="4432"/>
                      <a:pt x="4013" y="4396"/>
                      <a:pt x="4063" y="4360"/>
                    </a:cubicBezTo>
                    <a:cubicBezTo>
                      <a:pt x="4094" y="4337"/>
                      <a:pt x="4130" y="4315"/>
                      <a:pt x="4162" y="4292"/>
                    </a:cubicBezTo>
                    <a:lnTo>
                      <a:pt x="4211" y="4261"/>
                    </a:lnTo>
                    <a:cubicBezTo>
                      <a:pt x="4315" y="4193"/>
                      <a:pt x="4418" y="4121"/>
                      <a:pt x="4526" y="4045"/>
                    </a:cubicBezTo>
                    <a:cubicBezTo>
                      <a:pt x="4630" y="3968"/>
                      <a:pt x="4724" y="3896"/>
                      <a:pt x="4823" y="3820"/>
                    </a:cubicBezTo>
                    <a:cubicBezTo>
                      <a:pt x="4918" y="3743"/>
                      <a:pt x="5012" y="3667"/>
                      <a:pt x="5102" y="3586"/>
                    </a:cubicBezTo>
                    <a:cubicBezTo>
                      <a:pt x="5170" y="3532"/>
                      <a:pt x="5237" y="3469"/>
                      <a:pt x="5300" y="3406"/>
                    </a:cubicBezTo>
                    <a:lnTo>
                      <a:pt x="5350" y="3361"/>
                    </a:lnTo>
                    <a:lnTo>
                      <a:pt x="5431" y="3284"/>
                    </a:lnTo>
                    <a:cubicBezTo>
                      <a:pt x="5480" y="3239"/>
                      <a:pt x="5525" y="3194"/>
                      <a:pt x="5575" y="3149"/>
                    </a:cubicBezTo>
                    <a:cubicBezTo>
                      <a:pt x="5619" y="3104"/>
                      <a:pt x="5678" y="3046"/>
                      <a:pt x="5727" y="2992"/>
                    </a:cubicBezTo>
                    <a:lnTo>
                      <a:pt x="5754" y="2965"/>
                    </a:lnTo>
                    <a:cubicBezTo>
                      <a:pt x="5808" y="2906"/>
                      <a:pt x="5862" y="2853"/>
                      <a:pt x="5912" y="2794"/>
                    </a:cubicBezTo>
                    <a:lnTo>
                      <a:pt x="5948" y="2754"/>
                    </a:lnTo>
                    <a:cubicBezTo>
                      <a:pt x="5988" y="2709"/>
                      <a:pt x="6024" y="2668"/>
                      <a:pt x="6060" y="2628"/>
                    </a:cubicBezTo>
                    <a:lnTo>
                      <a:pt x="6087" y="2601"/>
                    </a:lnTo>
                    <a:lnTo>
                      <a:pt x="6110" y="2578"/>
                    </a:lnTo>
                    <a:cubicBezTo>
                      <a:pt x="6141" y="2547"/>
                      <a:pt x="6168" y="2506"/>
                      <a:pt x="6182" y="2466"/>
                    </a:cubicBezTo>
                    <a:cubicBezTo>
                      <a:pt x="6182" y="2452"/>
                      <a:pt x="6186" y="2434"/>
                      <a:pt x="6182" y="2421"/>
                    </a:cubicBezTo>
                    <a:lnTo>
                      <a:pt x="6200" y="2403"/>
                    </a:lnTo>
                    <a:lnTo>
                      <a:pt x="6218" y="2380"/>
                    </a:lnTo>
                    <a:lnTo>
                      <a:pt x="6236" y="2358"/>
                    </a:lnTo>
                    <a:cubicBezTo>
                      <a:pt x="6254" y="2335"/>
                      <a:pt x="6276" y="2313"/>
                      <a:pt x="6299" y="2290"/>
                    </a:cubicBezTo>
                    <a:cubicBezTo>
                      <a:pt x="6317" y="2277"/>
                      <a:pt x="6335" y="2268"/>
                      <a:pt x="6348" y="2259"/>
                    </a:cubicBezTo>
                    <a:cubicBezTo>
                      <a:pt x="6362" y="2254"/>
                      <a:pt x="6380" y="2250"/>
                      <a:pt x="6393" y="2250"/>
                    </a:cubicBezTo>
                    <a:lnTo>
                      <a:pt x="6398" y="2250"/>
                    </a:lnTo>
                    <a:cubicBezTo>
                      <a:pt x="6402" y="2247"/>
                      <a:pt x="6407" y="2246"/>
                      <a:pt x="6411" y="2246"/>
                    </a:cubicBezTo>
                    <a:cubicBezTo>
                      <a:pt x="6416" y="2246"/>
                      <a:pt x="6420" y="2247"/>
                      <a:pt x="6425" y="2250"/>
                    </a:cubicBezTo>
                    <a:cubicBezTo>
                      <a:pt x="6497" y="2263"/>
                      <a:pt x="6564" y="2286"/>
                      <a:pt x="6632" y="2317"/>
                    </a:cubicBezTo>
                    <a:cubicBezTo>
                      <a:pt x="6663" y="2331"/>
                      <a:pt x="6695" y="2344"/>
                      <a:pt x="6726" y="2358"/>
                    </a:cubicBezTo>
                    <a:lnTo>
                      <a:pt x="6780" y="2385"/>
                    </a:lnTo>
                    <a:cubicBezTo>
                      <a:pt x="6839" y="2412"/>
                      <a:pt x="6897" y="2430"/>
                      <a:pt x="6960" y="2448"/>
                    </a:cubicBezTo>
                    <a:lnTo>
                      <a:pt x="7073" y="2475"/>
                    </a:lnTo>
                    <a:cubicBezTo>
                      <a:pt x="7145" y="2493"/>
                      <a:pt x="7221" y="2511"/>
                      <a:pt x="7297" y="2524"/>
                    </a:cubicBezTo>
                    <a:cubicBezTo>
                      <a:pt x="7405" y="2542"/>
                      <a:pt x="7513" y="2551"/>
                      <a:pt x="7639" y="2565"/>
                    </a:cubicBezTo>
                    <a:lnTo>
                      <a:pt x="7671" y="2565"/>
                    </a:lnTo>
                    <a:cubicBezTo>
                      <a:pt x="7707" y="2565"/>
                      <a:pt x="7743" y="2569"/>
                      <a:pt x="7783" y="2569"/>
                    </a:cubicBezTo>
                    <a:cubicBezTo>
                      <a:pt x="7806" y="2569"/>
                      <a:pt x="7824" y="2569"/>
                      <a:pt x="7846" y="2565"/>
                    </a:cubicBezTo>
                    <a:cubicBezTo>
                      <a:pt x="7896" y="2560"/>
                      <a:pt x="7941" y="2551"/>
                      <a:pt x="7986" y="2538"/>
                    </a:cubicBezTo>
                    <a:cubicBezTo>
                      <a:pt x="8040" y="2529"/>
                      <a:pt x="8085" y="2497"/>
                      <a:pt x="8116" y="2452"/>
                    </a:cubicBezTo>
                    <a:cubicBezTo>
                      <a:pt x="8152" y="2376"/>
                      <a:pt x="8139" y="2286"/>
                      <a:pt x="8076" y="2223"/>
                    </a:cubicBezTo>
                    <a:cubicBezTo>
                      <a:pt x="8058" y="2200"/>
                      <a:pt x="8035" y="2178"/>
                      <a:pt x="8008" y="2155"/>
                    </a:cubicBezTo>
                    <a:cubicBezTo>
                      <a:pt x="7963" y="2115"/>
                      <a:pt x="7914" y="2079"/>
                      <a:pt x="7860" y="2043"/>
                    </a:cubicBezTo>
                    <a:cubicBezTo>
                      <a:pt x="7765" y="1984"/>
                      <a:pt x="7666" y="1935"/>
                      <a:pt x="7567" y="1885"/>
                    </a:cubicBezTo>
                    <a:lnTo>
                      <a:pt x="7554" y="1881"/>
                    </a:lnTo>
                    <a:cubicBezTo>
                      <a:pt x="7522" y="1867"/>
                      <a:pt x="7486" y="1849"/>
                      <a:pt x="7455" y="1836"/>
                    </a:cubicBezTo>
                    <a:lnTo>
                      <a:pt x="7455" y="1836"/>
                    </a:lnTo>
                    <a:cubicBezTo>
                      <a:pt x="7509" y="1840"/>
                      <a:pt x="7554" y="1840"/>
                      <a:pt x="7599" y="1845"/>
                    </a:cubicBezTo>
                    <a:lnTo>
                      <a:pt x="7666" y="1849"/>
                    </a:lnTo>
                    <a:cubicBezTo>
                      <a:pt x="7729" y="1854"/>
                      <a:pt x="7792" y="1858"/>
                      <a:pt x="7855" y="1858"/>
                    </a:cubicBezTo>
                    <a:lnTo>
                      <a:pt x="7887" y="1858"/>
                    </a:lnTo>
                    <a:cubicBezTo>
                      <a:pt x="7945" y="1858"/>
                      <a:pt x="8004" y="1854"/>
                      <a:pt x="8067" y="1845"/>
                    </a:cubicBezTo>
                    <a:lnTo>
                      <a:pt x="8053" y="1845"/>
                    </a:lnTo>
                    <a:cubicBezTo>
                      <a:pt x="8112" y="1840"/>
                      <a:pt x="8161" y="1831"/>
                      <a:pt x="8215" y="1827"/>
                    </a:cubicBezTo>
                    <a:cubicBezTo>
                      <a:pt x="8269" y="1818"/>
                      <a:pt x="8319" y="1804"/>
                      <a:pt x="8368" y="1791"/>
                    </a:cubicBezTo>
                    <a:cubicBezTo>
                      <a:pt x="8436" y="1768"/>
                      <a:pt x="8494" y="1719"/>
                      <a:pt x="8530" y="1660"/>
                    </a:cubicBezTo>
                    <a:cubicBezTo>
                      <a:pt x="8539" y="1642"/>
                      <a:pt x="8548" y="1624"/>
                      <a:pt x="8557" y="1606"/>
                    </a:cubicBezTo>
                    <a:cubicBezTo>
                      <a:pt x="8566" y="1566"/>
                      <a:pt x="8566" y="1525"/>
                      <a:pt x="8562" y="1489"/>
                    </a:cubicBezTo>
                    <a:cubicBezTo>
                      <a:pt x="8548" y="1417"/>
                      <a:pt x="8512" y="1359"/>
                      <a:pt x="8458" y="1314"/>
                    </a:cubicBezTo>
                    <a:cubicBezTo>
                      <a:pt x="8436" y="1291"/>
                      <a:pt x="8409" y="1273"/>
                      <a:pt x="8382" y="1255"/>
                    </a:cubicBezTo>
                    <a:cubicBezTo>
                      <a:pt x="8350" y="1242"/>
                      <a:pt x="8319" y="1229"/>
                      <a:pt x="8287" y="1220"/>
                    </a:cubicBezTo>
                    <a:cubicBezTo>
                      <a:pt x="8251" y="1211"/>
                      <a:pt x="8220" y="1202"/>
                      <a:pt x="8184" y="1193"/>
                    </a:cubicBezTo>
                    <a:cubicBezTo>
                      <a:pt x="8116" y="1179"/>
                      <a:pt x="8053" y="1166"/>
                      <a:pt x="7986" y="1161"/>
                    </a:cubicBezTo>
                    <a:lnTo>
                      <a:pt x="7968" y="1161"/>
                    </a:lnTo>
                    <a:cubicBezTo>
                      <a:pt x="7909" y="1157"/>
                      <a:pt x="7860" y="1152"/>
                      <a:pt x="7806" y="1148"/>
                    </a:cubicBezTo>
                    <a:lnTo>
                      <a:pt x="7603" y="1148"/>
                    </a:lnTo>
                    <a:cubicBezTo>
                      <a:pt x="7567" y="1148"/>
                      <a:pt x="7536" y="1148"/>
                      <a:pt x="7500" y="1143"/>
                    </a:cubicBezTo>
                    <a:lnTo>
                      <a:pt x="7567" y="1125"/>
                    </a:lnTo>
                    <a:lnTo>
                      <a:pt x="7585" y="1121"/>
                    </a:lnTo>
                    <a:cubicBezTo>
                      <a:pt x="7635" y="1107"/>
                      <a:pt x="7689" y="1089"/>
                      <a:pt x="7743" y="1071"/>
                    </a:cubicBezTo>
                    <a:cubicBezTo>
                      <a:pt x="7801" y="1044"/>
                      <a:pt x="7864" y="1017"/>
                      <a:pt x="7918" y="981"/>
                    </a:cubicBezTo>
                    <a:cubicBezTo>
                      <a:pt x="7945" y="968"/>
                      <a:pt x="7968" y="954"/>
                      <a:pt x="7990" y="936"/>
                    </a:cubicBezTo>
                    <a:cubicBezTo>
                      <a:pt x="8004" y="932"/>
                      <a:pt x="8013" y="923"/>
                      <a:pt x="8026" y="914"/>
                    </a:cubicBezTo>
                    <a:lnTo>
                      <a:pt x="8058" y="887"/>
                    </a:lnTo>
                    <a:cubicBezTo>
                      <a:pt x="8071" y="878"/>
                      <a:pt x="8080" y="864"/>
                      <a:pt x="8089" y="851"/>
                    </a:cubicBezTo>
                    <a:cubicBezTo>
                      <a:pt x="8107" y="828"/>
                      <a:pt x="8121" y="801"/>
                      <a:pt x="8125" y="774"/>
                    </a:cubicBezTo>
                    <a:cubicBezTo>
                      <a:pt x="8130" y="743"/>
                      <a:pt x="8130" y="707"/>
                      <a:pt x="8125" y="675"/>
                    </a:cubicBezTo>
                    <a:cubicBezTo>
                      <a:pt x="8116" y="635"/>
                      <a:pt x="8098" y="599"/>
                      <a:pt x="8067" y="567"/>
                    </a:cubicBezTo>
                    <a:lnTo>
                      <a:pt x="8058" y="549"/>
                    </a:lnTo>
                    <a:cubicBezTo>
                      <a:pt x="8044" y="536"/>
                      <a:pt x="8031" y="531"/>
                      <a:pt x="8022" y="522"/>
                    </a:cubicBezTo>
                    <a:cubicBezTo>
                      <a:pt x="8004" y="513"/>
                      <a:pt x="7986" y="504"/>
                      <a:pt x="7963" y="495"/>
                    </a:cubicBezTo>
                    <a:lnTo>
                      <a:pt x="7950" y="491"/>
                    </a:lnTo>
                    <a:cubicBezTo>
                      <a:pt x="7923" y="482"/>
                      <a:pt x="7891" y="473"/>
                      <a:pt x="7864" y="464"/>
                    </a:cubicBezTo>
                    <a:lnTo>
                      <a:pt x="7828" y="455"/>
                    </a:lnTo>
                    <a:cubicBezTo>
                      <a:pt x="7810" y="450"/>
                      <a:pt x="7797" y="446"/>
                      <a:pt x="7779" y="441"/>
                    </a:cubicBezTo>
                    <a:cubicBezTo>
                      <a:pt x="7752" y="437"/>
                      <a:pt x="7725" y="432"/>
                      <a:pt x="7698" y="432"/>
                    </a:cubicBezTo>
                    <a:cubicBezTo>
                      <a:pt x="7644" y="437"/>
                      <a:pt x="7594" y="441"/>
                      <a:pt x="7545" y="450"/>
                    </a:cubicBezTo>
                    <a:lnTo>
                      <a:pt x="7518" y="455"/>
                    </a:lnTo>
                    <a:cubicBezTo>
                      <a:pt x="7432" y="468"/>
                      <a:pt x="7351" y="491"/>
                      <a:pt x="7270" y="518"/>
                    </a:cubicBezTo>
                    <a:cubicBezTo>
                      <a:pt x="7181" y="549"/>
                      <a:pt x="7086" y="585"/>
                      <a:pt x="6992" y="626"/>
                    </a:cubicBezTo>
                    <a:cubicBezTo>
                      <a:pt x="6947" y="644"/>
                      <a:pt x="6902" y="666"/>
                      <a:pt x="6852" y="689"/>
                    </a:cubicBezTo>
                    <a:cubicBezTo>
                      <a:pt x="6816" y="707"/>
                      <a:pt x="6780" y="725"/>
                      <a:pt x="6744" y="743"/>
                    </a:cubicBezTo>
                    <a:cubicBezTo>
                      <a:pt x="6672" y="774"/>
                      <a:pt x="6600" y="806"/>
                      <a:pt x="6524" y="837"/>
                    </a:cubicBezTo>
                    <a:cubicBezTo>
                      <a:pt x="6533" y="824"/>
                      <a:pt x="6542" y="815"/>
                      <a:pt x="6551" y="801"/>
                    </a:cubicBezTo>
                    <a:cubicBezTo>
                      <a:pt x="6573" y="797"/>
                      <a:pt x="6596" y="788"/>
                      <a:pt x="6618" y="774"/>
                    </a:cubicBezTo>
                    <a:cubicBezTo>
                      <a:pt x="6650" y="752"/>
                      <a:pt x="6681" y="725"/>
                      <a:pt x="6708" y="698"/>
                    </a:cubicBezTo>
                    <a:lnTo>
                      <a:pt x="6735" y="671"/>
                    </a:lnTo>
                    <a:cubicBezTo>
                      <a:pt x="6789" y="626"/>
                      <a:pt x="6834" y="576"/>
                      <a:pt x="6870" y="531"/>
                    </a:cubicBezTo>
                    <a:cubicBezTo>
                      <a:pt x="6893" y="509"/>
                      <a:pt x="6915" y="482"/>
                      <a:pt x="6933" y="450"/>
                    </a:cubicBezTo>
                    <a:cubicBezTo>
                      <a:pt x="6956" y="410"/>
                      <a:pt x="6978" y="369"/>
                      <a:pt x="6992" y="324"/>
                    </a:cubicBezTo>
                    <a:cubicBezTo>
                      <a:pt x="6996" y="306"/>
                      <a:pt x="6996" y="288"/>
                      <a:pt x="7001" y="270"/>
                    </a:cubicBezTo>
                    <a:cubicBezTo>
                      <a:pt x="7001" y="239"/>
                      <a:pt x="6996" y="203"/>
                      <a:pt x="6987" y="176"/>
                    </a:cubicBezTo>
                    <a:cubicBezTo>
                      <a:pt x="6965" y="135"/>
                      <a:pt x="6942" y="95"/>
                      <a:pt x="6911" y="63"/>
                    </a:cubicBezTo>
                    <a:cubicBezTo>
                      <a:pt x="6897" y="45"/>
                      <a:pt x="6884" y="36"/>
                      <a:pt x="6870" y="23"/>
                    </a:cubicBezTo>
                    <a:cubicBezTo>
                      <a:pt x="6852" y="14"/>
                      <a:pt x="6834" y="9"/>
                      <a:pt x="6821" y="5"/>
                    </a:cubicBezTo>
                    <a:cubicBezTo>
                      <a:pt x="6803" y="5"/>
                      <a:pt x="6785" y="0"/>
                      <a:pt x="6767"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293;p69">
                <a:extLst>
                  <a:ext uri="{FF2B5EF4-FFF2-40B4-BE49-F238E27FC236}">
                    <a16:creationId xmlns:a16="http://schemas.microsoft.com/office/drawing/2014/main" id="{74D04D19-4685-D442-9BFB-CED440635559}"/>
                  </a:ext>
                </a:extLst>
              </p:cNvPr>
              <p:cNvSpPr/>
              <p:nvPr/>
            </p:nvSpPr>
            <p:spPr>
              <a:xfrm>
                <a:off x="5356354" y="1734145"/>
                <a:ext cx="539611" cy="708616"/>
              </a:xfrm>
              <a:custGeom>
                <a:avLst/>
                <a:gdLst/>
                <a:ahLst/>
                <a:cxnLst/>
                <a:rect l="l" t="t" r="r" b="b"/>
                <a:pathLst>
                  <a:path w="7698" h="10109" extrusionOk="0">
                    <a:moveTo>
                      <a:pt x="4868" y="0"/>
                    </a:moveTo>
                    <a:cubicBezTo>
                      <a:pt x="4859" y="0"/>
                      <a:pt x="4845" y="0"/>
                      <a:pt x="4836" y="5"/>
                    </a:cubicBezTo>
                    <a:cubicBezTo>
                      <a:pt x="4832" y="5"/>
                      <a:pt x="4827" y="5"/>
                      <a:pt x="4827" y="9"/>
                    </a:cubicBezTo>
                    <a:cubicBezTo>
                      <a:pt x="4827" y="14"/>
                      <a:pt x="4827" y="18"/>
                      <a:pt x="4827" y="23"/>
                    </a:cubicBezTo>
                    <a:cubicBezTo>
                      <a:pt x="4823" y="50"/>
                      <a:pt x="4818" y="77"/>
                      <a:pt x="4814" y="104"/>
                    </a:cubicBezTo>
                    <a:lnTo>
                      <a:pt x="4809" y="176"/>
                    </a:lnTo>
                    <a:cubicBezTo>
                      <a:pt x="4805" y="248"/>
                      <a:pt x="4796" y="315"/>
                      <a:pt x="4787" y="383"/>
                    </a:cubicBezTo>
                    <a:cubicBezTo>
                      <a:pt x="4769" y="464"/>
                      <a:pt x="4746" y="545"/>
                      <a:pt x="4724" y="626"/>
                    </a:cubicBezTo>
                    <a:lnTo>
                      <a:pt x="4715" y="653"/>
                    </a:lnTo>
                    <a:cubicBezTo>
                      <a:pt x="4697" y="720"/>
                      <a:pt x="4670" y="787"/>
                      <a:pt x="4648" y="855"/>
                    </a:cubicBezTo>
                    <a:cubicBezTo>
                      <a:pt x="4639" y="886"/>
                      <a:pt x="4625" y="922"/>
                      <a:pt x="4616" y="954"/>
                    </a:cubicBezTo>
                    <a:cubicBezTo>
                      <a:pt x="4580" y="1062"/>
                      <a:pt x="4535" y="1165"/>
                      <a:pt x="4486" y="1264"/>
                    </a:cubicBezTo>
                    <a:cubicBezTo>
                      <a:pt x="4459" y="1309"/>
                      <a:pt x="4436" y="1359"/>
                      <a:pt x="4414" y="1404"/>
                    </a:cubicBezTo>
                    <a:cubicBezTo>
                      <a:pt x="4391" y="1449"/>
                      <a:pt x="4364" y="1507"/>
                      <a:pt x="4337" y="1557"/>
                    </a:cubicBezTo>
                    <a:cubicBezTo>
                      <a:pt x="4337" y="1557"/>
                      <a:pt x="4337" y="1561"/>
                      <a:pt x="4342" y="1561"/>
                    </a:cubicBezTo>
                    <a:lnTo>
                      <a:pt x="4319" y="1588"/>
                    </a:lnTo>
                    <a:lnTo>
                      <a:pt x="4310" y="1602"/>
                    </a:lnTo>
                    <a:cubicBezTo>
                      <a:pt x="4288" y="1642"/>
                      <a:pt x="4265" y="1683"/>
                      <a:pt x="4238" y="1723"/>
                    </a:cubicBezTo>
                    <a:cubicBezTo>
                      <a:pt x="4211" y="1768"/>
                      <a:pt x="4184" y="1813"/>
                      <a:pt x="4157" y="1863"/>
                    </a:cubicBezTo>
                    <a:cubicBezTo>
                      <a:pt x="4094" y="1980"/>
                      <a:pt x="4018" y="2092"/>
                      <a:pt x="3964" y="2178"/>
                    </a:cubicBezTo>
                    <a:lnTo>
                      <a:pt x="3932" y="2227"/>
                    </a:lnTo>
                    <a:lnTo>
                      <a:pt x="3919" y="2245"/>
                    </a:lnTo>
                    <a:cubicBezTo>
                      <a:pt x="3883" y="2304"/>
                      <a:pt x="3847" y="2362"/>
                      <a:pt x="3806" y="2416"/>
                    </a:cubicBezTo>
                    <a:cubicBezTo>
                      <a:pt x="3788" y="2443"/>
                      <a:pt x="3766" y="2465"/>
                      <a:pt x="3748" y="2492"/>
                    </a:cubicBezTo>
                    <a:lnTo>
                      <a:pt x="3671" y="2591"/>
                    </a:lnTo>
                    <a:cubicBezTo>
                      <a:pt x="3631" y="2645"/>
                      <a:pt x="3586" y="2704"/>
                      <a:pt x="3541" y="2758"/>
                    </a:cubicBezTo>
                    <a:cubicBezTo>
                      <a:pt x="3496" y="2816"/>
                      <a:pt x="3460" y="2870"/>
                      <a:pt x="3419" y="2929"/>
                    </a:cubicBezTo>
                    <a:cubicBezTo>
                      <a:pt x="3397" y="2956"/>
                      <a:pt x="3379" y="2983"/>
                      <a:pt x="3356" y="3010"/>
                    </a:cubicBezTo>
                    <a:cubicBezTo>
                      <a:pt x="3334" y="3037"/>
                      <a:pt x="3320" y="3068"/>
                      <a:pt x="3302" y="3091"/>
                    </a:cubicBezTo>
                    <a:cubicBezTo>
                      <a:pt x="3239" y="3176"/>
                      <a:pt x="3167" y="3257"/>
                      <a:pt x="3096" y="3334"/>
                    </a:cubicBezTo>
                    <a:lnTo>
                      <a:pt x="3060" y="3370"/>
                    </a:lnTo>
                    <a:lnTo>
                      <a:pt x="3019" y="3419"/>
                    </a:lnTo>
                    <a:cubicBezTo>
                      <a:pt x="3019" y="3419"/>
                      <a:pt x="3015" y="3424"/>
                      <a:pt x="3010" y="3424"/>
                    </a:cubicBezTo>
                    <a:lnTo>
                      <a:pt x="2947" y="3500"/>
                    </a:lnTo>
                    <a:cubicBezTo>
                      <a:pt x="2898" y="3559"/>
                      <a:pt x="2853" y="3617"/>
                      <a:pt x="2803" y="3676"/>
                    </a:cubicBezTo>
                    <a:cubicBezTo>
                      <a:pt x="2785" y="3694"/>
                      <a:pt x="2767" y="3716"/>
                      <a:pt x="2749" y="3739"/>
                    </a:cubicBezTo>
                    <a:lnTo>
                      <a:pt x="2700" y="3802"/>
                    </a:lnTo>
                    <a:cubicBezTo>
                      <a:pt x="2664" y="3842"/>
                      <a:pt x="2623" y="3878"/>
                      <a:pt x="2578" y="3919"/>
                    </a:cubicBezTo>
                    <a:lnTo>
                      <a:pt x="2560" y="3932"/>
                    </a:lnTo>
                    <a:lnTo>
                      <a:pt x="2547" y="3945"/>
                    </a:lnTo>
                    <a:lnTo>
                      <a:pt x="2502" y="3986"/>
                    </a:lnTo>
                    <a:cubicBezTo>
                      <a:pt x="2479" y="4013"/>
                      <a:pt x="2452" y="4035"/>
                      <a:pt x="2430" y="4058"/>
                    </a:cubicBezTo>
                    <a:lnTo>
                      <a:pt x="2371" y="4112"/>
                    </a:lnTo>
                    <a:cubicBezTo>
                      <a:pt x="2322" y="4161"/>
                      <a:pt x="2272" y="4206"/>
                      <a:pt x="2223" y="4251"/>
                    </a:cubicBezTo>
                    <a:cubicBezTo>
                      <a:pt x="2205" y="4269"/>
                      <a:pt x="2182" y="4283"/>
                      <a:pt x="2164" y="4301"/>
                    </a:cubicBezTo>
                    <a:lnTo>
                      <a:pt x="2115" y="4337"/>
                    </a:lnTo>
                    <a:cubicBezTo>
                      <a:pt x="2097" y="4350"/>
                      <a:pt x="2079" y="4368"/>
                      <a:pt x="2065" y="4382"/>
                    </a:cubicBezTo>
                    <a:cubicBezTo>
                      <a:pt x="2047" y="4395"/>
                      <a:pt x="2025" y="4413"/>
                      <a:pt x="2007" y="4431"/>
                    </a:cubicBezTo>
                    <a:cubicBezTo>
                      <a:pt x="1980" y="4454"/>
                      <a:pt x="1948" y="4472"/>
                      <a:pt x="1912" y="4490"/>
                    </a:cubicBezTo>
                    <a:cubicBezTo>
                      <a:pt x="1881" y="4512"/>
                      <a:pt x="1845" y="4530"/>
                      <a:pt x="1813" y="4544"/>
                    </a:cubicBezTo>
                    <a:cubicBezTo>
                      <a:pt x="1791" y="4553"/>
                      <a:pt x="1773" y="4557"/>
                      <a:pt x="1750" y="4566"/>
                    </a:cubicBezTo>
                    <a:lnTo>
                      <a:pt x="1723" y="4571"/>
                    </a:lnTo>
                    <a:cubicBezTo>
                      <a:pt x="1678" y="4584"/>
                      <a:pt x="1629" y="4598"/>
                      <a:pt x="1579" y="4607"/>
                    </a:cubicBezTo>
                    <a:lnTo>
                      <a:pt x="1539" y="4611"/>
                    </a:lnTo>
                    <a:cubicBezTo>
                      <a:pt x="1525" y="4625"/>
                      <a:pt x="1508" y="4629"/>
                      <a:pt x="1490" y="4629"/>
                    </a:cubicBezTo>
                    <a:cubicBezTo>
                      <a:pt x="1472" y="4629"/>
                      <a:pt x="1449" y="4625"/>
                      <a:pt x="1427" y="4620"/>
                    </a:cubicBezTo>
                    <a:lnTo>
                      <a:pt x="1400" y="4620"/>
                    </a:lnTo>
                    <a:cubicBezTo>
                      <a:pt x="1385" y="4621"/>
                      <a:pt x="1370" y="4622"/>
                      <a:pt x="1356" y="4622"/>
                    </a:cubicBezTo>
                    <a:cubicBezTo>
                      <a:pt x="1312" y="4622"/>
                      <a:pt x="1269" y="4617"/>
                      <a:pt x="1229" y="4607"/>
                    </a:cubicBezTo>
                    <a:cubicBezTo>
                      <a:pt x="1215" y="4607"/>
                      <a:pt x="1197" y="4602"/>
                      <a:pt x="1184" y="4598"/>
                    </a:cubicBezTo>
                    <a:cubicBezTo>
                      <a:pt x="1166" y="4593"/>
                      <a:pt x="1152" y="4589"/>
                      <a:pt x="1134" y="4584"/>
                    </a:cubicBezTo>
                    <a:cubicBezTo>
                      <a:pt x="1112" y="4571"/>
                      <a:pt x="1089" y="4562"/>
                      <a:pt x="1062" y="4548"/>
                    </a:cubicBezTo>
                    <a:lnTo>
                      <a:pt x="1013" y="4503"/>
                    </a:lnTo>
                    <a:cubicBezTo>
                      <a:pt x="1017" y="4499"/>
                      <a:pt x="1017" y="4499"/>
                      <a:pt x="1013" y="4494"/>
                    </a:cubicBezTo>
                    <a:cubicBezTo>
                      <a:pt x="1004" y="4485"/>
                      <a:pt x="990" y="4472"/>
                      <a:pt x="977" y="4463"/>
                    </a:cubicBezTo>
                    <a:cubicBezTo>
                      <a:pt x="968" y="4449"/>
                      <a:pt x="954" y="4440"/>
                      <a:pt x="945" y="4431"/>
                    </a:cubicBezTo>
                    <a:lnTo>
                      <a:pt x="936" y="4422"/>
                    </a:lnTo>
                    <a:cubicBezTo>
                      <a:pt x="905" y="4409"/>
                      <a:pt x="878" y="4400"/>
                      <a:pt x="846" y="4395"/>
                    </a:cubicBezTo>
                    <a:cubicBezTo>
                      <a:pt x="819" y="4386"/>
                      <a:pt x="788" y="4382"/>
                      <a:pt x="761" y="4382"/>
                    </a:cubicBezTo>
                    <a:lnTo>
                      <a:pt x="675" y="4382"/>
                    </a:lnTo>
                    <a:cubicBezTo>
                      <a:pt x="639" y="4382"/>
                      <a:pt x="608" y="4386"/>
                      <a:pt x="576" y="4391"/>
                    </a:cubicBezTo>
                    <a:lnTo>
                      <a:pt x="567" y="4391"/>
                    </a:lnTo>
                    <a:cubicBezTo>
                      <a:pt x="518" y="4404"/>
                      <a:pt x="473" y="4418"/>
                      <a:pt x="423" y="4440"/>
                    </a:cubicBezTo>
                    <a:cubicBezTo>
                      <a:pt x="414" y="4440"/>
                      <a:pt x="401" y="4445"/>
                      <a:pt x="392" y="4449"/>
                    </a:cubicBezTo>
                    <a:lnTo>
                      <a:pt x="387" y="4449"/>
                    </a:lnTo>
                    <a:cubicBezTo>
                      <a:pt x="369" y="4463"/>
                      <a:pt x="351" y="4472"/>
                      <a:pt x="333" y="4481"/>
                    </a:cubicBezTo>
                    <a:cubicBezTo>
                      <a:pt x="315" y="4494"/>
                      <a:pt x="297" y="4508"/>
                      <a:pt x="284" y="4521"/>
                    </a:cubicBezTo>
                    <a:cubicBezTo>
                      <a:pt x="225" y="4580"/>
                      <a:pt x="176" y="4643"/>
                      <a:pt x="131" y="4710"/>
                    </a:cubicBezTo>
                    <a:cubicBezTo>
                      <a:pt x="126" y="4719"/>
                      <a:pt x="122" y="4724"/>
                      <a:pt x="122" y="4728"/>
                    </a:cubicBezTo>
                    <a:lnTo>
                      <a:pt x="135" y="4715"/>
                    </a:lnTo>
                    <a:lnTo>
                      <a:pt x="135" y="4715"/>
                    </a:lnTo>
                    <a:cubicBezTo>
                      <a:pt x="99" y="4773"/>
                      <a:pt x="68" y="4836"/>
                      <a:pt x="50" y="4899"/>
                    </a:cubicBezTo>
                    <a:cubicBezTo>
                      <a:pt x="27" y="4967"/>
                      <a:pt x="9" y="5034"/>
                      <a:pt x="0" y="5106"/>
                    </a:cubicBezTo>
                    <a:cubicBezTo>
                      <a:pt x="0" y="5192"/>
                      <a:pt x="5" y="5277"/>
                      <a:pt x="18" y="5363"/>
                    </a:cubicBezTo>
                    <a:cubicBezTo>
                      <a:pt x="23" y="5394"/>
                      <a:pt x="27" y="5421"/>
                      <a:pt x="32" y="5453"/>
                    </a:cubicBezTo>
                    <a:cubicBezTo>
                      <a:pt x="36" y="5489"/>
                      <a:pt x="54" y="5516"/>
                      <a:pt x="63" y="5543"/>
                    </a:cubicBezTo>
                    <a:cubicBezTo>
                      <a:pt x="90" y="5605"/>
                      <a:pt x="122" y="5668"/>
                      <a:pt x="158" y="5727"/>
                    </a:cubicBezTo>
                    <a:lnTo>
                      <a:pt x="176" y="5754"/>
                    </a:lnTo>
                    <a:cubicBezTo>
                      <a:pt x="203" y="5794"/>
                      <a:pt x="225" y="5830"/>
                      <a:pt x="252" y="5866"/>
                    </a:cubicBezTo>
                    <a:cubicBezTo>
                      <a:pt x="293" y="5916"/>
                      <a:pt x="333" y="5965"/>
                      <a:pt x="374" y="6010"/>
                    </a:cubicBezTo>
                    <a:cubicBezTo>
                      <a:pt x="392" y="6028"/>
                      <a:pt x="410" y="6042"/>
                      <a:pt x="423" y="6055"/>
                    </a:cubicBezTo>
                    <a:lnTo>
                      <a:pt x="446" y="6073"/>
                    </a:lnTo>
                    <a:cubicBezTo>
                      <a:pt x="468" y="6096"/>
                      <a:pt x="491" y="6114"/>
                      <a:pt x="518" y="6136"/>
                    </a:cubicBezTo>
                    <a:cubicBezTo>
                      <a:pt x="545" y="6159"/>
                      <a:pt x="581" y="6181"/>
                      <a:pt x="617" y="6199"/>
                    </a:cubicBezTo>
                    <a:cubicBezTo>
                      <a:pt x="648" y="6217"/>
                      <a:pt x="684" y="6226"/>
                      <a:pt x="720" y="6240"/>
                    </a:cubicBezTo>
                    <a:lnTo>
                      <a:pt x="734" y="6244"/>
                    </a:lnTo>
                    <a:cubicBezTo>
                      <a:pt x="779" y="6258"/>
                      <a:pt x="828" y="6271"/>
                      <a:pt x="878" y="6280"/>
                    </a:cubicBezTo>
                    <a:cubicBezTo>
                      <a:pt x="905" y="6285"/>
                      <a:pt x="932" y="6285"/>
                      <a:pt x="959" y="6285"/>
                    </a:cubicBezTo>
                    <a:lnTo>
                      <a:pt x="981" y="6285"/>
                    </a:lnTo>
                    <a:cubicBezTo>
                      <a:pt x="1013" y="6285"/>
                      <a:pt x="1044" y="6276"/>
                      <a:pt x="1076" y="6267"/>
                    </a:cubicBezTo>
                    <a:cubicBezTo>
                      <a:pt x="1139" y="6253"/>
                      <a:pt x="1202" y="6226"/>
                      <a:pt x="1256" y="6195"/>
                    </a:cubicBezTo>
                    <a:cubicBezTo>
                      <a:pt x="1269" y="6217"/>
                      <a:pt x="1296" y="6235"/>
                      <a:pt x="1323" y="6240"/>
                    </a:cubicBezTo>
                    <a:cubicBezTo>
                      <a:pt x="1346" y="6240"/>
                      <a:pt x="1364" y="6231"/>
                      <a:pt x="1382" y="6213"/>
                    </a:cubicBezTo>
                    <a:cubicBezTo>
                      <a:pt x="1395" y="6195"/>
                      <a:pt x="1413" y="6177"/>
                      <a:pt x="1427" y="6159"/>
                    </a:cubicBezTo>
                    <a:lnTo>
                      <a:pt x="1440" y="6136"/>
                    </a:lnTo>
                    <a:cubicBezTo>
                      <a:pt x="1463" y="6109"/>
                      <a:pt x="1485" y="6082"/>
                      <a:pt x="1512" y="6060"/>
                    </a:cubicBezTo>
                    <a:cubicBezTo>
                      <a:pt x="1539" y="6073"/>
                      <a:pt x="1561" y="6096"/>
                      <a:pt x="1579" y="6123"/>
                    </a:cubicBezTo>
                    <a:cubicBezTo>
                      <a:pt x="1602" y="6150"/>
                      <a:pt x="1624" y="6177"/>
                      <a:pt x="1647" y="6204"/>
                    </a:cubicBezTo>
                    <a:lnTo>
                      <a:pt x="1669" y="6235"/>
                    </a:lnTo>
                    <a:cubicBezTo>
                      <a:pt x="1683" y="6262"/>
                      <a:pt x="1710" y="6285"/>
                      <a:pt x="1737" y="6298"/>
                    </a:cubicBezTo>
                    <a:lnTo>
                      <a:pt x="1764" y="6312"/>
                    </a:lnTo>
                    <a:lnTo>
                      <a:pt x="1795" y="6312"/>
                    </a:lnTo>
                    <a:lnTo>
                      <a:pt x="1804" y="6330"/>
                    </a:lnTo>
                    <a:cubicBezTo>
                      <a:pt x="1818" y="6357"/>
                      <a:pt x="1836" y="6384"/>
                      <a:pt x="1854" y="6411"/>
                    </a:cubicBezTo>
                    <a:cubicBezTo>
                      <a:pt x="1926" y="6510"/>
                      <a:pt x="2007" y="6604"/>
                      <a:pt x="2097" y="6685"/>
                    </a:cubicBezTo>
                    <a:lnTo>
                      <a:pt x="2124" y="6712"/>
                    </a:lnTo>
                    <a:cubicBezTo>
                      <a:pt x="2155" y="6744"/>
                      <a:pt x="2187" y="6775"/>
                      <a:pt x="2218" y="6807"/>
                    </a:cubicBezTo>
                    <a:lnTo>
                      <a:pt x="2290" y="6865"/>
                    </a:lnTo>
                    <a:lnTo>
                      <a:pt x="2344" y="6915"/>
                    </a:lnTo>
                    <a:cubicBezTo>
                      <a:pt x="2439" y="6996"/>
                      <a:pt x="2538" y="7077"/>
                      <a:pt x="2641" y="7149"/>
                    </a:cubicBezTo>
                    <a:cubicBezTo>
                      <a:pt x="2709" y="7193"/>
                      <a:pt x="2776" y="7229"/>
                      <a:pt x="2844" y="7265"/>
                    </a:cubicBezTo>
                    <a:cubicBezTo>
                      <a:pt x="2898" y="7292"/>
                      <a:pt x="2952" y="7310"/>
                      <a:pt x="3006" y="7333"/>
                    </a:cubicBezTo>
                    <a:lnTo>
                      <a:pt x="3060" y="7351"/>
                    </a:lnTo>
                    <a:cubicBezTo>
                      <a:pt x="3136" y="7382"/>
                      <a:pt x="3226" y="7414"/>
                      <a:pt x="3320" y="7441"/>
                    </a:cubicBezTo>
                    <a:lnTo>
                      <a:pt x="3347" y="7450"/>
                    </a:lnTo>
                    <a:lnTo>
                      <a:pt x="3460" y="7486"/>
                    </a:lnTo>
                    <a:cubicBezTo>
                      <a:pt x="3469" y="7508"/>
                      <a:pt x="3482" y="7531"/>
                      <a:pt x="3487" y="7553"/>
                    </a:cubicBezTo>
                    <a:cubicBezTo>
                      <a:pt x="3496" y="7598"/>
                      <a:pt x="3500" y="7643"/>
                      <a:pt x="3496" y="7693"/>
                    </a:cubicBezTo>
                    <a:lnTo>
                      <a:pt x="3496" y="7733"/>
                    </a:lnTo>
                    <a:lnTo>
                      <a:pt x="3496" y="7774"/>
                    </a:lnTo>
                    <a:lnTo>
                      <a:pt x="3496" y="7999"/>
                    </a:lnTo>
                    <a:cubicBezTo>
                      <a:pt x="3496" y="8039"/>
                      <a:pt x="3487" y="8084"/>
                      <a:pt x="3482" y="8125"/>
                    </a:cubicBezTo>
                    <a:lnTo>
                      <a:pt x="3478" y="8152"/>
                    </a:lnTo>
                    <a:cubicBezTo>
                      <a:pt x="3469" y="8188"/>
                      <a:pt x="3460" y="8228"/>
                      <a:pt x="3451" y="8264"/>
                    </a:cubicBezTo>
                    <a:cubicBezTo>
                      <a:pt x="3437" y="8300"/>
                      <a:pt x="3424" y="8336"/>
                      <a:pt x="3406" y="8372"/>
                    </a:cubicBezTo>
                    <a:cubicBezTo>
                      <a:pt x="3370" y="8426"/>
                      <a:pt x="3334" y="8476"/>
                      <a:pt x="3293" y="8525"/>
                    </a:cubicBezTo>
                    <a:cubicBezTo>
                      <a:pt x="3275" y="8539"/>
                      <a:pt x="3262" y="8552"/>
                      <a:pt x="3244" y="8566"/>
                    </a:cubicBezTo>
                    <a:cubicBezTo>
                      <a:pt x="3230" y="8579"/>
                      <a:pt x="3212" y="8593"/>
                      <a:pt x="3199" y="8606"/>
                    </a:cubicBezTo>
                    <a:cubicBezTo>
                      <a:pt x="3154" y="8647"/>
                      <a:pt x="3105" y="8678"/>
                      <a:pt x="3055" y="8705"/>
                    </a:cubicBezTo>
                    <a:lnTo>
                      <a:pt x="3064" y="8705"/>
                    </a:lnTo>
                    <a:lnTo>
                      <a:pt x="3042" y="8714"/>
                    </a:lnTo>
                    <a:lnTo>
                      <a:pt x="3024" y="8723"/>
                    </a:lnTo>
                    <a:lnTo>
                      <a:pt x="2970" y="8755"/>
                    </a:lnTo>
                    <a:cubicBezTo>
                      <a:pt x="2965" y="8759"/>
                      <a:pt x="2956" y="8764"/>
                      <a:pt x="2947" y="8768"/>
                    </a:cubicBezTo>
                    <a:cubicBezTo>
                      <a:pt x="2898" y="8804"/>
                      <a:pt x="2880" y="8871"/>
                      <a:pt x="2902" y="8930"/>
                    </a:cubicBezTo>
                    <a:cubicBezTo>
                      <a:pt x="2920" y="8961"/>
                      <a:pt x="2943" y="8997"/>
                      <a:pt x="2974" y="9020"/>
                    </a:cubicBezTo>
                    <a:lnTo>
                      <a:pt x="2992" y="9033"/>
                    </a:lnTo>
                    <a:lnTo>
                      <a:pt x="3006" y="9042"/>
                    </a:lnTo>
                    <a:cubicBezTo>
                      <a:pt x="3042" y="9065"/>
                      <a:pt x="3073" y="9083"/>
                      <a:pt x="3105" y="9105"/>
                    </a:cubicBezTo>
                    <a:lnTo>
                      <a:pt x="3127" y="9119"/>
                    </a:lnTo>
                    <a:lnTo>
                      <a:pt x="3123" y="9114"/>
                    </a:lnTo>
                    <a:lnTo>
                      <a:pt x="3127" y="9114"/>
                    </a:lnTo>
                    <a:lnTo>
                      <a:pt x="3123" y="9110"/>
                    </a:lnTo>
                    <a:lnTo>
                      <a:pt x="3123" y="9110"/>
                    </a:lnTo>
                    <a:cubicBezTo>
                      <a:pt x="3154" y="9128"/>
                      <a:pt x="3185" y="9146"/>
                      <a:pt x="3217" y="9159"/>
                    </a:cubicBezTo>
                    <a:lnTo>
                      <a:pt x="3253" y="9182"/>
                    </a:lnTo>
                    <a:lnTo>
                      <a:pt x="3293" y="9204"/>
                    </a:lnTo>
                    <a:lnTo>
                      <a:pt x="3338" y="9231"/>
                    </a:lnTo>
                    <a:cubicBezTo>
                      <a:pt x="3397" y="9258"/>
                      <a:pt x="3455" y="9285"/>
                      <a:pt x="3518" y="9308"/>
                    </a:cubicBezTo>
                    <a:lnTo>
                      <a:pt x="3554" y="9326"/>
                    </a:lnTo>
                    <a:lnTo>
                      <a:pt x="3608" y="9348"/>
                    </a:lnTo>
                    <a:lnTo>
                      <a:pt x="3775" y="9420"/>
                    </a:lnTo>
                    <a:lnTo>
                      <a:pt x="3869" y="9461"/>
                    </a:lnTo>
                    <a:lnTo>
                      <a:pt x="3896" y="9474"/>
                    </a:lnTo>
                    <a:lnTo>
                      <a:pt x="3995" y="9515"/>
                    </a:lnTo>
                    <a:lnTo>
                      <a:pt x="4157" y="9582"/>
                    </a:lnTo>
                    <a:lnTo>
                      <a:pt x="4229" y="9605"/>
                    </a:lnTo>
                    <a:lnTo>
                      <a:pt x="4243" y="9609"/>
                    </a:lnTo>
                    <a:cubicBezTo>
                      <a:pt x="4292" y="9627"/>
                      <a:pt x="4342" y="9641"/>
                      <a:pt x="4391" y="9654"/>
                    </a:cubicBezTo>
                    <a:lnTo>
                      <a:pt x="4436" y="9668"/>
                    </a:lnTo>
                    <a:cubicBezTo>
                      <a:pt x="4477" y="9677"/>
                      <a:pt x="4522" y="9695"/>
                      <a:pt x="4562" y="9708"/>
                    </a:cubicBezTo>
                    <a:cubicBezTo>
                      <a:pt x="4603" y="9722"/>
                      <a:pt x="4630" y="9731"/>
                      <a:pt x="4666" y="9744"/>
                    </a:cubicBezTo>
                    <a:cubicBezTo>
                      <a:pt x="4746" y="9771"/>
                      <a:pt x="4827" y="9803"/>
                      <a:pt x="4908" y="9839"/>
                    </a:cubicBezTo>
                    <a:lnTo>
                      <a:pt x="4962" y="9866"/>
                    </a:lnTo>
                    <a:cubicBezTo>
                      <a:pt x="4985" y="9875"/>
                      <a:pt x="5007" y="9888"/>
                      <a:pt x="5030" y="9897"/>
                    </a:cubicBezTo>
                    <a:lnTo>
                      <a:pt x="5088" y="9924"/>
                    </a:lnTo>
                    <a:lnTo>
                      <a:pt x="5142" y="9947"/>
                    </a:lnTo>
                    <a:cubicBezTo>
                      <a:pt x="5205" y="9974"/>
                      <a:pt x="5268" y="9992"/>
                      <a:pt x="5336" y="10010"/>
                    </a:cubicBezTo>
                    <a:cubicBezTo>
                      <a:pt x="5354" y="10019"/>
                      <a:pt x="5372" y="10028"/>
                      <a:pt x="5394" y="10037"/>
                    </a:cubicBezTo>
                    <a:lnTo>
                      <a:pt x="5417" y="10050"/>
                    </a:lnTo>
                    <a:cubicBezTo>
                      <a:pt x="5466" y="10064"/>
                      <a:pt x="5520" y="10082"/>
                      <a:pt x="5574" y="10095"/>
                    </a:cubicBezTo>
                    <a:lnTo>
                      <a:pt x="5588" y="10095"/>
                    </a:lnTo>
                    <a:lnTo>
                      <a:pt x="5633" y="10109"/>
                    </a:lnTo>
                    <a:lnTo>
                      <a:pt x="5642" y="10104"/>
                    </a:lnTo>
                    <a:cubicBezTo>
                      <a:pt x="5655" y="10082"/>
                      <a:pt x="5669" y="10059"/>
                      <a:pt x="5687" y="10028"/>
                    </a:cubicBezTo>
                    <a:cubicBezTo>
                      <a:pt x="5700" y="10001"/>
                      <a:pt x="5709" y="9983"/>
                      <a:pt x="5718" y="9956"/>
                    </a:cubicBezTo>
                    <a:lnTo>
                      <a:pt x="5727" y="9938"/>
                    </a:lnTo>
                    <a:lnTo>
                      <a:pt x="5750" y="9902"/>
                    </a:lnTo>
                    <a:cubicBezTo>
                      <a:pt x="5772" y="9857"/>
                      <a:pt x="5799" y="9812"/>
                      <a:pt x="5826" y="9771"/>
                    </a:cubicBezTo>
                    <a:lnTo>
                      <a:pt x="5844" y="9744"/>
                    </a:lnTo>
                    <a:cubicBezTo>
                      <a:pt x="5867" y="9708"/>
                      <a:pt x="5889" y="9677"/>
                      <a:pt x="5912" y="9641"/>
                    </a:cubicBezTo>
                    <a:lnTo>
                      <a:pt x="5925" y="9618"/>
                    </a:lnTo>
                    <a:cubicBezTo>
                      <a:pt x="5957" y="9569"/>
                      <a:pt x="5988" y="9524"/>
                      <a:pt x="6024" y="9483"/>
                    </a:cubicBezTo>
                    <a:lnTo>
                      <a:pt x="6033" y="9470"/>
                    </a:lnTo>
                    <a:lnTo>
                      <a:pt x="6056" y="9438"/>
                    </a:lnTo>
                    <a:lnTo>
                      <a:pt x="6069" y="9416"/>
                    </a:lnTo>
                    <a:cubicBezTo>
                      <a:pt x="6087" y="9389"/>
                      <a:pt x="6105" y="9362"/>
                      <a:pt x="6123" y="9335"/>
                    </a:cubicBezTo>
                    <a:cubicBezTo>
                      <a:pt x="6150" y="9294"/>
                      <a:pt x="6182" y="9258"/>
                      <a:pt x="6204" y="9222"/>
                    </a:cubicBezTo>
                    <a:lnTo>
                      <a:pt x="6218" y="9204"/>
                    </a:lnTo>
                    <a:cubicBezTo>
                      <a:pt x="6249" y="9159"/>
                      <a:pt x="6285" y="9110"/>
                      <a:pt x="6317" y="9060"/>
                    </a:cubicBezTo>
                    <a:lnTo>
                      <a:pt x="6357" y="9006"/>
                    </a:lnTo>
                    <a:cubicBezTo>
                      <a:pt x="6397" y="8939"/>
                      <a:pt x="6442" y="8871"/>
                      <a:pt x="6487" y="8809"/>
                    </a:cubicBezTo>
                    <a:lnTo>
                      <a:pt x="6510" y="8777"/>
                    </a:lnTo>
                    <a:cubicBezTo>
                      <a:pt x="6519" y="8768"/>
                      <a:pt x="6528" y="8755"/>
                      <a:pt x="6532" y="8741"/>
                    </a:cubicBezTo>
                    <a:cubicBezTo>
                      <a:pt x="6546" y="8714"/>
                      <a:pt x="6559" y="8683"/>
                      <a:pt x="6568" y="8651"/>
                    </a:cubicBezTo>
                    <a:cubicBezTo>
                      <a:pt x="6573" y="8642"/>
                      <a:pt x="6577" y="8633"/>
                      <a:pt x="6582" y="8620"/>
                    </a:cubicBezTo>
                    <a:cubicBezTo>
                      <a:pt x="6573" y="8566"/>
                      <a:pt x="6532" y="8521"/>
                      <a:pt x="6474" y="8503"/>
                    </a:cubicBezTo>
                    <a:cubicBezTo>
                      <a:pt x="6420" y="8480"/>
                      <a:pt x="6366" y="8467"/>
                      <a:pt x="6312" y="8458"/>
                    </a:cubicBezTo>
                    <a:cubicBezTo>
                      <a:pt x="6267" y="8458"/>
                      <a:pt x="6222" y="8453"/>
                      <a:pt x="6182" y="8453"/>
                    </a:cubicBezTo>
                    <a:lnTo>
                      <a:pt x="6150" y="8453"/>
                    </a:lnTo>
                    <a:cubicBezTo>
                      <a:pt x="6069" y="8449"/>
                      <a:pt x="5988" y="8440"/>
                      <a:pt x="5912" y="8426"/>
                    </a:cubicBezTo>
                    <a:lnTo>
                      <a:pt x="5831" y="8413"/>
                    </a:lnTo>
                    <a:cubicBezTo>
                      <a:pt x="5763" y="8404"/>
                      <a:pt x="5700" y="8395"/>
                      <a:pt x="5633" y="8377"/>
                    </a:cubicBezTo>
                    <a:cubicBezTo>
                      <a:pt x="5570" y="8359"/>
                      <a:pt x="5507" y="8332"/>
                      <a:pt x="5448" y="8300"/>
                    </a:cubicBezTo>
                    <a:cubicBezTo>
                      <a:pt x="5403" y="8273"/>
                      <a:pt x="5363" y="8237"/>
                      <a:pt x="5327" y="8201"/>
                    </a:cubicBezTo>
                    <a:cubicBezTo>
                      <a:pt x="5255" y="8120"/>
                      <a:pt x="5192" y="8030"/>
                      <a:pt x="5138" y="7936"/>
                    </a:cubicBezTo>
                    <a:cubicBezTo>
                      <a:pt x="5120" y="7904"/>
                      <a:pt x="5106" y="7873"/>
                      <a:pt x="5093" y="7837"/>
                    </a:cubicBezTo>
                    <a:cubicBezTo>
                      <a:pt x="5079" y="7805"/>
                      <a:pt x="5066" y="7756"/>
                      <a:pt x="5052" y="7711"/>
                    </a:cubicBezTo>
                    <a:cubicBezTo>
                      <a:pt x="5034" y="7648"/>
                      <a:pt x="5021" y="7580"/>
                      <a:pt x="5016" y="7508"/>
                    </a:cubicBezTo>
                    <a:cubicBezTo>
                      <a:pt x="5016" y="7490"/>
                      <a:pt x="5012" y="7468"/>
                      <a:pt x="5012" y="7450"/>
                    </a:cubicBezTo>
                    <a:lnTo>
                      <a:pt x="5007" y="7396"/>
                    </a:lnTo>
                    <a:lnTo>
                      <a:pt x="5021" y="7391"/>
                    </a:lnTo>
                    <a:lnTo>
                      <a:pt x="5034" y="7387"/>
                    </a:lnTo>
                    <a:cubicBezTo>
                      <a:pt x="5075" y="7396"/>
                      <a:pt x="5115" y="7396"/>
                      <a:pt x="5151" y="7396"/>
                    </a:cubicBezTo>
                    <a:lnTo>
                      <a:pt x="5187" y="7396"/>
                    </a:lnTo>
                    <a:cubicBezTo>
                      <a:pt x="5282" y="7387"/>
                      <a:pt x="5372" y="7364"/>
                      <a:pt x="5462" y="7328"/>
                    </a:cubicBezTo>
                    <a:cubicBezTo>
                      <a:pt x="5516" y="7310"/>
                      <a:pt x="5570" y="7292"/>
                      <a:pt x="5628" y="7279"/>
                    </a:cubicBezTo>
                    <a:cubicBezTo>
                      <a:pt x="5646" y="7274"/>
                      <a:pt x="5664" y="7270"/>
                      <a:pt x="5678" y="7270"/>
                    </a:cubicBezTo>
                    <a:lnTo>
                      <a:pt x="5705" y="7265"/>
                    </a:lnTo>
                    <a:cubicBezTo>
                      <a:pt x="5736" y="7256"/>
                      <a:pt x="5763" y="7247"/>
                      <a:pt x="5795" y="7238"/>
                    </a:cubicBezTo>
                    <a:cubicBezTo>
                      <a:pt x="5822" y="7225"/>
                      <a:pt x="5849" y="7216"/>
                      <a:pt x="5880" y="7202"/>
                    </a:cubicBezTo>
                    <a:lnTo>
                      <a:pt x="5948" y="7171"/>
                    </a:lnTo>
                    <a:cubicBezTo>
                      <a:pt x="6006" y="7149"/>
                      <a:pt x="6065" y="7117"/>
                      <a:pt x="6123" y="7086"/>
                    </a:cubicBezTo>
                    <a:cubicBezTo>
                      <a:pt x="6177" y="7054"/>
                      <a:pt x="6231" y="7023"/>
                      <a:pt x="6281" y="6991"/>
                    </a:cubicBezTo>
                    <a:cubicBezTo>
                      <a:pt x="6312" y="6969"/>
                      <a:pt x="6343" y="6946"/>
                      <a:pt x="6379" y="6928"/>
                    </a:cubicBezTo>
                    <a:lnTo>
                      <a:pt x="6424" y="6897"/>
                    </a:lnTo>
                    <a:cubicBezTo>
                      <a:pt x="6469" y="6870"/>
                      <a:pt x="6505" y="6838"/>
                      <a:pt x="6546" y="6811"/>
                    </a:cubicBezTo>
                    <a:cubicBezTo>
                      <a:pt x="6586" y="6780"/>
                      <a:pt x="6609" y="6766"/>
                      <a:pt x="6640" y="6744"/>
                    </a:cubicBezTo>
                    <a:cubicBezTo>
                      <a:pt x="6663" y="6730"/>
                      <a:pt x="6681" y="6717"/>
                      <a:pt x="6699" y="6708"/>
                    </a:cubicBezTo>
                    <a:lnTo>
                      <a:pt x="6753" y="6672"/>
                    </a:lnTo>
                    <a:cubicBezTo>
                      <a:pt x="6780" y="6654"/>
                      <a:pt x="6802" y="6636"/>
                      <a:pt x="6825" y="6618"/>
                    </a:cubicBezTo>
                    <a:cubicBezTo>
                      <a:pt x="6838" y="6622"/>
                      <a:pt x="6847" y="6627"/>
                      <a:pt x="6861" y="6627"/>
                    </a:cubicBezTo>
                    <a:cubicBezTo>
                      <a:pt x="6892" y="6627"/>
                      <a:pt x="6924" y="6613"/>
                      <a:pt x="6951" y="6591"/>
                    </a:cubicBezTo>
                    <a:lnTo>
                      <a:pt x="6973" y="6568"/>
                    </a:lnTo>
                    <a:lnTo>
                      <a:pt x="7018" y="6523"/>
                    </a:lnTo>
                    <a:cubicBezTo>
                      <a:pt x="7086" y="6478"/>
                      <a:pt x="7144" y="6424"/>
                      <a:pt x="7198" y="6361"/>
                    </a:cubicBezTo>
                    <a:cubicBezTo>
                      <a:pt x="7243" y="6298"/>
                      <a:pt x="7293" y="6240"/>
                      <a:pt x="7333" y="6172"/>
                    </a:cubicBezTo>
                    <a:cubicBezTo>
                      <a:pt x="7356" y="6145"/>
                      <a:pt x="7374" y="6118"/>
                      <a:pt x="7387" y="6087"/>
                    </a:cubicBezTo>
                    <a:cubicBezTo>
                      <a:pt x="7383" y="6051"/>
                      <a:pt x="7396" y="6010"/>
                      <a:pt x="7423" y="5983"/>
                    </a:cubicBezTo>
                    <a:lnTo>
                      <a:pt x="7437" y="5974"/>
                    </a:lnTo>
                    <a:lnTo>
                      <a:pt x="7446" y="5965"/>
                    </a:lnTo>
                    <a:cubicBezTo>
                      <a:pt x="7468" y="5911"/>
                      <a:pt x="7486" y="5862"/>
                      <a:pt x="7504" y="5812"/>
                    </a:cubicBezTo>
                    <a:lnTo>
                      <a:pt x="7527" y="5745"/>
                    </a:lnTo>
                    <a:lnTo>
                      <a:pt x="7545" y="5695"/>
                    </a:lnTo>
                    <a:cubicBezTo>
                      <a:pt x="7572" y="5632"/>
                      <a:pt x="7599" y="5569"/>
                      <a:pt x="7621" y="5502"/>
                    </a:cubicBezTo>
                    <a:cubicBezTo>
                      <a:pt x="7648" y="5412"/>
                      <a:pt x="7666" y="5322"/>
                      <a:pt x="7671" y="5228"/>
                    </a:cubicBezTo>
                    <a:cubicBezTo>
                      <a:pt x="7680" y="5165"/>
                      <a:pt x="7680" y="5097"/>
                      <a:pt x="7680" y="5034"/>
                    </a:cubicBezTo>
                    <a:lnTo>
                      <a:pt x="7680" y="4994"/>
                    </a:lnTo>
                    <a:cubicBezTo>
                      <a:pt x="7684" y="4967"/>
                      <a:pt x="7689" y="4944"/>
                      <a:pt x="7689" y="4917"/>
                    </a:cubicBezTo>
                    <a:cubicBezTo>
                      <a:pt x="7698" y="4854"/>
                      <a:pt x="7693" y="4787"/>
                      <a:pt x="7684" y="4724"/>
                    </a:cubicBezTo>
                    <a:cubicBezTo>
                      <a:pt x="7680" y="4715"/>
                      <a:pt x="7675" y="4701"/>
                      <a:pt x="7671" y="4692"/>
                    </a:cubicBezTo>
                    <a:cubicBezTo>
                      <a:pt x="7671" y="4688"/>
                      <a:pt x="7666" y="4679"/>
                      <a:pt x="7662" y="4674"/>
                    </a:cubicBezTo>
                    <a:lnTo>
                      <a:pt x="7653" y="4661"/>
                    </a:lnTo>
                    <a:cubicBezTo>
                      <a:pt x="7662" y="4553"/>
                      <a:pt x="7662" y="4440"/>
                      <a:pt x="7657" y="4328"/>
                    </a:cubicBezTo>
                    <a:cubicBezTo>
                      <a:pt x="7653" y="4238"/>
                      <a:pt x="7644" y="4148"/>
                      <a:pt x="7635" y="4058"/>
                    </a:cubicBezTo>
                    <a:lnTo>
                      <a:pt x="7626" y="3972"/>
                    </a:lnTo>
                    <a:cubicBezTo>
                      <a:pt x="7621" y="3932"/>
                      <a:pt x="7617" y="3892"/>
                      <a:pt x="7612" y="3851"/>
                    </a:cubicBezTo>
                    <a:lnTo>
                      <a:pt x="7603" y="3788"/>
                    </a:lnTo>
                    <a:cubicBezTo>
                      <a:pt x="7599" y="3752"/>
                      <a:pt x="7599" y="3716"/>
                      <a:pt x="7594" y="3676"/>
                    </a:cubicBezTo>
                    <a:lnTo>
                      <a:pt x="7590" y="3608"/>
                    </a:lnTo>
                    <a:cubicBezTo>
                      <a:pt x="7572" y="3460"/>
                      <a:pt x="7545" y="3307"/>
                      <a:pt x="7518" y="3158"/>
                    </a:cubicBezTo>
                    <a:lnTo>
                      <a:pt x="7513" y="3131"/>
                    </a:lnTo>
                    <a:lnTo>
                      <a:pt x="7500" y="3050"/>
                    </a:lnTo>
                    <a:lnTo>
                      <a:pt x="7486" y="2942"/>
                    </a:lnTo>
                    <a:lnTo>
                      <a:pt x="7482" y="2915"/>
                    </a:lnTo>
                    <a:cubicBezTo>
                      <a:pt x="7464" y="2834"/>
                      <a:pt x="7446" y="2749"/>
                      <a:pt x="7423" y="2668"/>
                    </a:cubicBezTo>
                    <a:lnTo>
                      <a:pt x="7410" y="2623"/>
                    </a:lnTo>
                    <a:cubicBezTo>
                      <a:pt x="7392" y="2560"/>
                      <a:pt x="7374" y="2497"/>
                      <a:pt x="7351" y="2434"/>
                    </a:cubicBezTo>
                    <a:cubicBezTo>
                      <a:pt x="7320" y="2353"/>
                      <a:pt x="7270" y="2281"/>
                      <a:pt x="7203" y="2227"/>
                    </a:cubicBezTo>
                    <a:cubicBezTo>
                      <a:pt x="7153" y="2187"/>
                      <a:pt x="7104" y="2151"/>
                      <a:pt x="7050" y="2115"/>
                    </a:cubicBezTo>
                    <a:lnTo>
                      <a:pt x="7009" y="2088"/>
                    </a:lnTo>
                    <a:lnTo>
                      <a:pt x="6969" y="2052"/>
                    </a:lnTo>
                    <a:cubicBezTo>
                      <a:pt x="6937" y="2034"/>
                      <a:pt x="6906" y="2020"/>
                      <a:pt x="6874" y="2002"/>
                    </a:cubicBezTo>
                    <a:cubicBezTo>
                      <a:pt x="6829" y="1975"/>
                      <a:pt x="6789" y="1948"/>
                      <a:pt x="6748" y="1921"/>
                    </a:cubicBezTo>
                    <a:cubicBezTo>
                      <a:pt x="6726" y="1903"/>
                      <a:pt x="6703" y="1890"/>
                      <a:pt x="6681" y="1872"/>
                    </a:cubicBezTo>
                    <a:lnTo>
                      <a:pt x="6672" y="1863"/>
                    </a:lnTo>
                    <a:lnTo>
                      <a:pt x="6627" y="1836"/>
                    </a:lnTo>
                    <a:cubicBezTo>
                      <a:pt x="6618" y="1827"/>
                      <a:pt x="6609" y="1822"/>
                      <a:pt x="6600" y="1813"/>
                    </a:cubicBezTo>
                    <a:lnTo>
                      <a:pt x="6582" y="1800"/>
                    </a:lnTo>
                    <a:lnTo>
                      <a:pt x="6564" y="1791"/>
                    </a:lnTo>
                    <a:lnTo>
                      <a:pt x="6541" y="1773"/>
                    </a:lnTo>
                    <a:lnTo>
                      <a:pt x="6505" y="1746"/>
                    </a:lnTo>
                    <a:cubicBezTo>
                      <a:pt x="6474" y="1723"/>
                      <a:pt x="6438" y="1701"/>
                      <a:pt x="6406" y="1678"/>
                    </a:cubicBezTo>
                    <a:cubicBezTo>
                      <a:pt x="6370" y="1656"/>
                      <a:pt x="6330" y="1633"/>
                      <a:pt x="6294" y="1606"/>
                    </a:cubicBezTo>
                    <a:lnTo>
                      <a:pt x="6236" y="1570"/>
                    </a:lnTo>
                    <a:cubicBezTo>
                      <a:pt x="6204" y="1552"/>
                      <a:pt x="6173" y="1534"/>
                      <a:pt x="6141" y="1512"/>
                    </a:cubicBezTo>
                    <a:lnTo>
                      <a:pt x="6092" y="1476"/>
                    </a:lnTo>
                    <a:cubicBezTo>
                      <a:pt x="6060" y="1449"/>
                      <a:pt x="6033" y="1426"/>
                      <a:pt x="6002" y="1408"/>
                    </a:cubicBezTo>
                    <a:lnTo>
                      <a:pt x="5966" y="1377"/>
                    </a:lnTo>
                    <a:cubicBezTo>
                      <a:pt x="5930" y="1350"/>
                      <a:pt x="5894" y="1323"/>
                      <a:pt x="5858" y="1291"/>
                    </a:cubicBezTo>
                    <a:lnTo>
                      <a:pt x="5808" y="1246"/>
                    </a:lnTo>
                    <a:lnTo>
                      <a:pt x="5723" y="1174"/>
                    </a:lnTo>
                    <a:cubicBezTo>
                      <a:pt x="5678" y="1134"/>
                      <a:pt x="5637" y="1093"/>
                      <a:pt x="5601" y="1048"/>
                    </a:cubicBezTo>
                    <a:lnTo>
                      <a:pt x="5574" y="1021"/>
                    </a:lnTo>
                    <a:cubicBezTo>
                      <a:pt x="5552" y="990"/>
                      <a:pt x="5529" y="958"/>
                      <a:pt x="5502" y="931"/>
                    </a:cubicBezTo>
                    <a:cubicBezTo>
                      <a:pt x="5480" y="900"/>
                      <a:pt x="5466" y="886"/>
                      <a:pt x="5448" y="868"/>
                    </a:cubicBezTo>
                    <a:cubicBezTo>
                      <a:pt x="5426" y="846"/>
                      <a:pt x="5417" y="832"/>
                      <a:pt x="5403" y="819"/>
                    </a:cubicBezTo>
                    <a:cubicBezTo>
                      <a:pt x="5390" y="801"/>
                      <a:pt x="5367" y="765"/>
                      <a:pt x="5349" y="742"/>
                    </a:cubicBezTo>
                    <a:lnTo>
                      <a:pt x="5331" y="715"/>
                    </a:lnTo>
                    <a:cubicBezTo>
                      <a:pt x="5304" y="675"/>
                      <a:pt x="5273" y="635"/>
                      <a:pt x="5241" y="594"/>
                    </a:cubicBezTo>
                    <a:cubicBezTo>
                      <a:pt x="5205" y="549"/>
                      <a:pt x="5169" y="500"/>
                      <a:pt x="5138" y="450"/>
                    </a:cubicBezTo>
                    <a:lnTo>
                      <a:pt x="5129" y="437"/>
                    </a:lnTo>
                    <a:cubicBezTo>
                      <a:pt x="5084" y="378"/>
                      <a:pt x="5048" y="315"/>
                      <a:pt x="5016" y="252"/>
                    </a:cubicBezTo>
                    <a:cubicBezTo>
                      <a:pt x="5016" y="239"/>
                      <a:pt x="5016" y="225"/>
                      <a:pt x="5012" y="207"/>
                    </a:cubicBezTo>
                    <a:lnTo>
                      <a:pt x="4967" y="140"/>
                    </a:lnTo>
                    <a:lnTo>
                      <a:pt x="4940" y="104"/>
                    </a:lnTo>
                    <a:lnTo>
                      <a:pt x="4917" y="68"/>
                    </a:lnTo>
                    <a:cubicBezTo>
                      <a:pt x="4904" y="45"/>
                      <a:pt x="4886" y="23"/>
                      <a:pt x="4872"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294;p69">
                <a:extLst>
                  <a:ext uri="{FF2B5EF4-FFF2-40B4-BE49-F238E27FC236}">
                    <a16:creationId xmlns:a16="http://schemas.microsoft.com/office/drawing/2014/main" id="{EF34BE4E-87C1-D54E-BD4F-EDDB17C3F68E}"/>
                  </a:ext>
                </a:extLst>
              </p:cNvPr>
              <p:cNvSpPr/>
              <p:nvPr/>
            </p:nvSpPr>
            <p:spPr>
              <a:xfrm>
                <a:off x="5262704" y="4182440"/>
                <a:ext cx="90846" cy="93089"/>
              </a:xfrm>
              <a:custGeom>
                <a:avLst/>
                <a:gdLst/>
                <a:ahLst/>
                <a:cxnLst/>
                <a:rect l="l" t="t" r="r" b="b"/>
                <a:pathLst>
                  <a:path w="1296" h="1328" extrusionOk="0">
                    <a:moveTo>
                      <a:pt x="396" y="0"/>
                    </a:moveTo>
                    <a:cubicBezTo>
                      <a:pt x="369" y="0"/>
                      <a:pt x="342" y="9"/>
                      <a:pt x="320" y="23"/>
                    </a:cubicBezTo>
                    <a:cubicBezTo>
                      <a:pt x="288" y="36"/>
                      <a:pt x="266" y="59"/>
                      <a:pt x="243" y="86"/>
                    </a:cubicBezTo>
                    <a:cubicBezTo>
                      <a:pt x="221" y="108"/>
                      <a:pt x="203" y="131"/>
                      <a:pt x="180" y="153"/>
                    </a:cubicBezTo>
                    <a:cubicBezTo>
                      <a:pt x="140" y="203"/>
                      <a:pt x="104" y="252"/>
                      <a:pt x="68" y="311"/>
                    </a:cubicBezTo>
                    <a:cubicBezTo>
                      <a:pt x="50" y="333"/>
                      <a:pt x="36" y="360"/>
                      <a:pt x="23" y="387"/>
                    </a:cubicBezTo>
                    <a:cubicBezTo>
                      <a:pt x="9" y="423"/>
                      <a:pt x="0" y="464"/>
                      <a:pt x="5" y="500"/>
                    </a:cubicBezTo>
                    <a:cubicBezTo>
                      <a:pt x="5" y="513"/>
                      <a:pt x="9" y="527"/>
                      <a:pt x="9" y="540"/>
                    </a:cubicBezTo>
                    <a:cubicBezTo>
                      <a:pt x="27" y="549"/>
                      <a:pt x="45" y="563"/>
                      <a:pt x="59" y="576"/>
                    </a:cubicBezTo>
                    <a:cubicBezTo>
                      <a:pt x="68" y="590"/>
                      <a:pt x="77" y="599"/>
                      <a:pt x="86" y="612"/>
                    </a:cubicBezTo>
                    <a:cubicBezTo>
                      <a:pt x="104" y="630"/>
                      <a:pt x="117" y="653"/>
                      <a:pt x="135" y="671"/>
                    </a:cubicBezTo>
                    <a:lnTo>
                      <a:pt x="158" y="707"/>
                    </a:lnTo>
                    <a:lnTo>
                      <a:pt x="176" y="729"/>
                    </a:lnTo>
                    <a:lnTo>
                      <a:pt x="189" y="738"/>
                    </a:lnTo>
                    <a:cubicBezTo>
                      <a:pt x="225" y="788"/>
                      <a:pt x="270" y="837"/>
                      <a:pt x="315" y="882"/>
                    </a:cubicBezTo>
                    <a:lnTo>
                      <a:pt x="338" y="905"/>
                    </a:lnTo>
                    <a:cubicBezTo>
                      <a:pt x="387" y="959"/>
                      <a:pt x="446" y="1008"/>
                      <a:pt x="504" y="1053"/>
                    </a:cubicBezTo>
                    <a:lnTo>
                      <a:pt x="509" y="1053"/>
                    </a:lnTo>
                    <a:cubicBezTo>
                      <a:pt x="536" y="1076"/>
                      <a:pt x="563" y="1094"/>
                      <a:pt x="590" y="1112"/>
                    </a:cubicBezTo>
                    <a:cubicBezTo>
                      <a:pt x="621" y="1134"/>
                      <a:pt x="657" y="1152"/>
                      <a:pt x="693" y="1166"/>
                    </a:cubicBezTo>
                    <a:lnTo>
                      <a:pt x="720" y="1184"/>
                    </a:lnTo>
                    <a:cubicBezTo>
                      <a:pt x="752" y="1197"/>
                      <a:pt x="779" y="1206"/>
                      <a:pt x="801" y="1224"/>
                    </a:cubicBezTo>
                    <a:lnTo>
                      <a:pt x="824" y="1233"/>
                    </a:lnTo>
                    <a:cubicBezTo>
                      <a:pt x="846" y="1247"/>
                      <a:pt x="873" y="1260"/>
                      <a:pt x="896" y="1269"/>
                    </a:cubicBezTo>
                    <a:lnTo>
                      <a:pt x="914" y="1278"/>
                    </a:lnTo>
                    <a:lnTo>
                      <a:pt x="936" y="1287"/>
                    </a:lnTo>
                    <a:lnTo>
                      <a:pt x="945" y="1292"/>
                    </a:lnTo>
                    <a:cubicBezTo>
                      <a:pt x="972" y="1301"/>
                      <a:pt x="995" y="1305"/>
                      <a:pt x="1022" y="1314"/>
                    </a:cubicBezTo>
                    <a:cubicBezTo>
                      <a:pt x="1035" y="1314"/>
                      <a:pt x="1053" y="1319"/>
                      <a:pt x="1071" y="1328"/>
                    </a:cubicBezTo>
                    <a:cubicBezTo>
                      <a:pt x="1094" y="1314"/>
                      <a:pt x="1112" y="1292"/>
                      <a:pt x="1116" y="1265"/>
                    </a:cubicBezTo>
                    <a:cubicBezTo>
                      <a:pt x="1125" y="1211"/>
                      <a:pt x="1134" y="1161"/>
                      <a:pt x="1148" y="1107"/>
                    </a:cubicBezTo>
                    <a:cubicBezTo>
                      <a:pt x="1161" y="1071"/>
                      <a:pt x="1175" y="1040"/>
                      <a:pt x="1193" y="1008"/>
                    </a:cubicBezTo>
                    <a:cubicBezTo>
                      <a:pt x="1211" y="977"/>
                      <a:pt x="1229" y="950"/>
                      <a:pt x="1251" y="918"/>
                    </a:cubicBezTo>
                    <a:cubicBezTo>
                      <a:pt x="1251" y="914"/>
                      <a:pt x="1255" y="914"/>
                      <a:pt x="1255" y="909"/>
                    </a:cubicBezTo>
                    <a:cubicBezTo>
                      <a:pt x="1260" y="905"/>
                      <a:pt x="1260" y="905"/>
                      <a:pt x="1260" y="905"/>
                    </a:cubicBezTo>
                    <a:cubicBezTo>
                      <a:pt x="1269" y="891"/>
                      <a:pt x="1273" y="882"/>
                      <a:pt x="1282" y="869"/>
                    </a:cubicBezTo>
                    <a:cubicBezTo>
                      <a:pt x="1291" y="851"/>
                      <a:pt x="1296" y="828"/>
                      <a:pt x="1291" y="806"/>
                    </a:cubicBezTo>
                    <a:cubicBezTo>
                      <a:pt x="1291" y="774"/>
                      <a:pt x="1282" y="747"/>
                      <a:pt x="1260" y="725"/>
                    </a:cubicBezTo>
                    <a:lnTo>
                      <a:pt x="1255" y="711"/>
                    </a:lnTo>
                    <a:cubicBezTo>
                      <a:pt x="1179" y="662"/>
                      <a:pt x="1098" y="612"/>
                      <a:pt x="1026" y="558"/>
                    </a:cubicBezTo>
                    <a:lnTo>
                      <a:pt x="981" y="527"/>
                    </a:lnTo>
                    <a:cubicBezTo>
                      <a:pt x="963" y="509"/>
                      <a:pt x="941" y="495"/>
                      <a:pt x="923" y="482"/>
                    </a:cubicBezTo>
                    <a:cubicBezTo>
                      <a:pt x="878" y="450"/>
                      <a:pt x="837" y="414"/>
                      <a:pt x="797" y="378"/>
                    </a:cubicBezTo>
                    <a:lnTo>
                      <a:pt x="684" y="284"/>
                    </a:lnTo>
                    <a:cubicBezTo>
                      <a:pt x="653" y="261"/>
                      <a:pt x="626" y="234"/>
                      <a:pt x="599" y="207"/>
                    </a:cubicBezTo>
                    <a:cubicBezTo>
                      <a:pt x="576" y="180"/>
                      <a:pt x="558" y="149"/>
                      <a:pt x="540" y="117"/>
                    </a:cubicBezTo>
                    <a:cubicBezTo>
                      <a:pt x="540" y="113"/>
                      <a:pt x="540" y="113"/>
                      <a:pt x="540" y="108"/>
                    </a:cubicBezTo>
                    <a:lnTo>
                      <a:pt x="536" y="99"/>
                    </a:lnTo>
                    <a:cubicBezTo>
                      <a:pt x="518" y="81"/>
                      <a:pt x="500" y="63"/>
                      <a:pt x="486" y="45"/>
                    </a:cubicBezTo>
                    <a:cubicBezTo>
                      <a:pt x="477" y="36"/>
                      <a:pt x="473" y="27"/>
                      <a:pt x="464" y="18"/>
                    </a:cubicBezTo>
                    <a:cubicBezTo>
                      <a:pt x="450" y="14"/>
                      <a:pt x="437" y="9"/>
                      <a:pt x="423" y="5"/>
                    </a:cubicBezTo>
                    <a:cubicBezTo>
                      <a:pt x="414" y="0"/>
                      <a:pt x="405" y="0"/>
                      <a:pt x="39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295;p69">
                <a:extLst>
                  <a:ext uri="{FF2B5EF4-FFF2-40B4-BE49-F238E27FC236}">
                    <a16:creationId xmlns:a16="http://schemas.microsoft.com/office/drawing/2014/main" id="{389CFB4E-D703-994F-A9D9-259CDA0C02A9}"/>
                  </a:ext>
                </a:extLst>
              </p:cNvPr>
              <p:cNvSpPr/>
              <p:nvPr/>
            </p:nvSpPr>
            <p:spPr>
              <a:xfrm>
                <a:off x="5868767" y="4322145"/>
                <a:ext cx="100029" cy="46755"/>
              </a:xfrm>
              <a:custGeom>
                <a:avLst/>
                <a:gdLst/>
                <a:ahLst/>
                <a:cxnLst/>
                <a:rect l="l" t="t" r="r" b="b"/>
                <a:pathLst>
                  <a:path w="1427" h="667" extrusionOk="0">
                    <a:moveTo>
                      <a:pt x="1197" y="0"/>
                    </a:moveTo>
                    <a:cubicBezTo>
                      <a:pt x="1143" y="18"/>
                      <a:pt x="1089" y="36"/>
                      <a:pt x="1035" y="45"/>
                    </a:cubicBezTo>
                    <a:cubicBezTo>
                      <a:pt x="981" y="55"/>
                      <a:pt x="930" y="61"/>
                      <a:pt x="879" y="61"/>
                    </a:cubicBezTo>
                    <a:cubicBezTo>
                      <a:pt x="862" y="61"/>
                      <a:pt x="845" y="60"/>
                      <a:pt x="828" y="59"/>
                    </a:cubicBezTo>
                    <a:lnTo>
                      <a:pt x="788" y="59"/>
                    </a:lnTo>
                    <a:cubicBezTo>
                      <a:pt x="752" y="59"/>
                      <a:pt x="720" y="63"/>
                      <a:pt x="684" y="68"/>
                    </a:cubicBezTo>
                    <a:lnTo>
                      <a:pt x="613" y="72"/>
                    </a:lnTo>
                    <a:cubicBezTo>
                      <a:pt x="586" y="77"/>
                      <a:pt x="559" y="81"/>
                      <a:pt x="527" y="86"/>
                    </a:cubicBezTo>
                    <a:cubicBezTo>
                      <a:pt x="482" y="86"/>
                      <a:pt x="437" y="81"/>
                      <a:pt x="397" y="77"/>
                    </a:cubicBezTo>
                    <a:cubicBezTo>
                      <a:pt x="365" y="77"/>
                      <a:pt x="329" y="77"/>
                      <a:pt x="298" y="72"/>
                    </a:cubicBezTo>
                    <a:cubicBezTo>
                      <a:pt x="280" y="72"/>
                      <a:pt x="262" y="68"/>
                      <a:pt x="244" y="63"/>
                    </a:cubicBezTo>
                    <a:cubicBezTo>
                      <a:pt x="226" y="59"/>
                      <a:pt x="208" y="59"/>
                      <a:pt x="185" y="54"/>
                    </a:cubicBezTo>
                    <a:cubicBezTo>
                      <a:pt x="172" y="49"/>
                      <a:pt x="158" y="47"/>
                      <a:pt x="143" y="47"/>
                    </a:cubicBezTo>
                    <a:cubicBezTo>
                      <a:pt x="119" y="47"/>
                      <a:pt x="95" y="54"/>
                      <a:pt x="73" y="68"/>
                    </a:cubicBezTo>
                    <a:cubicBezTo>
                      <a:pt x="37" y="90"/>
                      <a:pt x="10" y="135"/>
                      <a:pt x="5" y="180"/>
                    </a:cubicBezTo>
                    <a:cubicBezTo>
                      <a:pt x="1" y="230"/>
                      <a:pt x="1" y="279"/>
                      <a:pt x="5" y="333"/>
                    </a:cubicBezTo>
                    <a:cubicBezTo>
                      <a:pt x="14" y="383"/>
                      <a:pt x="19" y="432"/>
                      <a:pt x="32" y="482"/>
                    </a:cubicBezTo>
                    <a:cubicBezTo>
                      <a:pt x="32" y="495"/>
                      <a:pt x="37" y="509"/>
                      <a:pt x="41" y="522"/>
                    </a:cubicBezTo>
                    <a:cubicBezTo>
                      <a:pt x="41" y="540"/>
                      <a:pt x="50" y="558"/>
                      <a:pt x="64" y="572"/>
                    </a:cubicBezTo>
                    <a:cubicBezTo>
                      <a:pt x="73" y="581"/>
                      <a:pt x="82" y="594"/>
                      <a:pt x="91" y="603"/>
                    </a:cubicBezTo>
                    <a:cubicBezTo>
                      <a:pt x="100" y="608"/>
                      <a:pt x="104" y="612"/>
                      <a:pt x="113" y="617"/>
                    </a:cubicBezTo>
                    <a:cubicBezTo>
                      <a:pt x="127" y="621"/>
                      <a:pt x="136" y="626"/>
                      <a:pt x="145" y="630"/>
                    </a:cubicBezTo>
                    <a:lnTo>
                      <a:pt x="149" y="630"/>
                    </a:lnTo>
                    <a:cubicBezTo>
                      <a:pt x="176" y="639"/>
                      <a:pt x="203" y="644"/>
                      <a:pt x="230" y="644"/>
                    </a:cubicBezTo>
                    <a:lnTo>
                      <a:pt x="307" y="648"/>
                    </a:lnTo>
                    <a:cubicBezTo>
                      <a:pt x="356" y="648"/>
                      <a:pt x="406" y="648"/>
                      <a:pt x="455" y="653"/>
                    </a:cubicBezTo>
                    <a:lnTo>
                      <a:pt x="424" y="653"/>
                    </a:lnTo>
                    <a:cubicBezTo>
                      <a:pt x="487" y="657"/>
                      <a:pt x="545" y="662"/>
                      <a:pt x="608" y="666"/>
                    </a:cubicBezTo>
                    <a:lnTo>
                      <a:pt x="639" y="666"/>
                    </a:lnTo>
                    <a:cubicBezTo>
                      <a:pt x="693" y="666"/>
                      <a:pt x="752" y="657"/>
                      <a:pt x="815" y="653"/>
                    </a:cubicBezTo>
                    <a:cubicBezTo>
                      <a:pt x="905" y="644"/>
                      <a:pt x="995" y="626"/>
                      <a:pt x="1085" y="612"/>
                    </a:cubicBezTo>
                    <a:lnTo>
                      <a:pt x="1058" y="612"/>
                    </a:lnTo>
                    <a:lnTo>
                      <a:pt x="1089" y="608"/>
                    </a:lnTo>
                    <a:cubicBezTo>
                      <a:pt x="1134" y="599"/>
                      <a:pt x="1179" y="590"/>
                      <a:pt x="1229" y="576"/>
                    </a:cubicBezTo>
                    <a:cubicBezTo>
                      <a:pt x="1265" y="558"/>
                      <a:pt x="1301" y="536"/>
                      <a:pt x="1332" y="504"/>
                    </a:cubicBezTo>
                    <a:cubicBezTo>
                      <a:pt x="1337" y="505"/>
                      <a:pt x="1342" y="506"/>
                      <a:pt x="1348" y="506"/>
                    </a:cubicBezTo>
                    <a:cubicBezTo>
                      <a:pt x="1362" y="506"/>
                      <a:pt x="1378" y="502"/>
                      <a:pt x="1391" y="495"/>
                    </a:cubicBezTo>
                    <a:cubicBezTo>
                      <a:pt x="1404" y="486"/>
                      <a:pt x="1418" y="468"/>
                      <a:pt x="1422" y="450"/>
                    </a:cubicBezTo>
                    <a:cubicBezTo>
                      <a:pt x="1427" y="432"/>
                      <a:pt x="1422" y="410"/>
                      <a:pt x="1413" y="392"/>
                    </a:cubicBezTo>
                    <a:lnTo>
                      <a:pt x="1409" y="387"/>
                    </a:lnTo>
                    <a:lnTo>
                      <a:pt x="1409" y="383"/>
                    </a:lnTo>
                    <a:lnTo>
                      <a:pt x="1404" y="374"/>
                    </a:lnTo>
                    <a:cubicBezTo>
                      <a:pt x="1404" y="360"/>
                      <a:pt x="1404" y="347"/>
                      <a:pt x="1400" y="333"/>
                    </a:cubicBezTo>
                    <a:cubicBezTo>
                      <a:pt x="1395" y="320"/>
                      <a:pt x="1391" y="311"/>
                      <a:pt x="1382" y="297"/>
                    </a:cubicBezTo>
                    <a:cubicBezTo>
                      <a:pt x="1377" y="288"/>
                      <a:pt x="1368" y="275"/>
                      <a:pt x="1355" y="270"/>
                    </a:cubicBezTo>
                    <a:cubicBezTo>
                      <a:pt x="1337" y="216"/>
                      <a:pt x="1319" y="167"/>
                      <a:pt x="1305" y="113"/>
                    </a:cubicBezTo>
                    <a:cubicBezTo>
                      <a:pt x="1305" y="104"/>
                      <a:pt x="1301" y="95"/>
                      <a:pt x="1301" y="86"/>
                    </a:cubicBezTo>
                    <a:cubicBezTo>
                      <a:pt x="1292" y="68"/>
                      <a:pt x="1278" y="50"/>
                      <a:pt x="1265" y="36"/>
                    </a:cubicBezTo>
                    <a:cubicBezTo>
                      <a:pt x="1256" y="23"/>
                      <a:pt x="1242" y="14"/>
                      <a:pt x="1224" y="9"/>
                    </a:cubicBezTo>
                    <a:cubicBezTo>
                      <a:pt x="1215" y="5"/>
                      <a:pt x="1206" y="5"/>
                      <a:pt x="1197"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296;p69">
                <a:extLst>
                  <a:ext uri="{FF2B5EF4-FFF2-40B4-BE49-F238E27FC236}">
                    <a16:creationId xmlns:a16="http://schemas.microsoft.com/office/drawing/2014/main" id="{0A8E359A-BC2A-5848-9AB1-149E252C3C36}"/>
                  </a:ext>
                </a:extLst>
              </p:cNvPr>
              <p:cNvSpPr/>
              <p:nvPr/>
            </p:nvSpPr>
            <p:spPr>
              <a:xfrm>
                <a:off x="5889936" y="4351165"/>
                <a:ext cx="67854" cy="12968"/>
              </a:xfrm>
              <a:custGeom>
                <a:avLst/>
                <a:gdLst/>
                <a:ahLst/>
                <a:cxnLst/>
                <a:rect l="l" t="t" r="r" b="b"/>
                <a:pathLst>
                  <a:path w="968" h="185" extrusionOk="0">
                    <a:moveTo>
                      <a:pt x="927" y="0"/>
                    </a:moveTo>
                    <a:cubicBezTo>
                      <a:pt x="868" y="18"/>
                      <a:pt x="814" y="36"/>
                      <a:pt x="756" y="50"/>
                    </a:cubicBezTo>
                    <a:lnTo>
                      <a:pt x="675" y="77"/>
                    </a:lnTo>
                    <a:cubicBezTo>
                      <a:pt x="639" y="86"/>
                      <a:pt x="603" y="95"/>
                      <a:pt x="567" y="104"/>
                    </a:cubicBezTo>
                    <a:cubicBezTo>
                      <a:pt x="531" y="108"/>
                      <a:pt x="495" y="113"/>
                      <a:pt x="459" y="117"/>
                    </a:cubicBezTo>
                    <a:cubicBezTo>
                      <a:pt x="387" y="117"/>
                      <a:pt x="315" y="122"/>
                      <a:pt x="248" y="122"/>
                    </a:cubicBezTo>
                    <a:cubicBezTo>
                      <a:pt x="176" y="122"/>
                      <a:pt x="104" y="117"/>
                      <a:pt x="32" y="113"/>
                    </a:cubicBezTo>
                    <a:cubicBezTo>
                      <a:pt x="18" y="113"/>
                      <a:pt x="0" y="126"/>
                      <a:pt x="0" y="144"/>
                    </a:cubicBezTo>
                    <a:cubicBezTo>
                      <a:pt x="0" y="158"/>
                      <a:pt x="14" y="176"/>
                      <a:pt x="32" y="176"/>
                    </a:cubicBezTo>
                    <a:lnTo>
                      <a:pt x="126" y="180"/>
                    </a:lnTo>
                    <a:cubicBezTo>
                      <a:pt x="153" y="180"/>
                      <a:pt x="180" y="185"/>
                      <a:pt x="207" y="185"/>
                    </a:cubicBezTo>
                    <a:lnTo>
                      <a:pt x="450" y="185"/>
                    </a:lnTo>
                    <a:cubicBezTo>
                      <a:pt x="481" y="185"/>
                      <a:pt x="508" y="180"/>
                      <a:pt x="535" y="176"/>
                    </a:cubicBezTo>
                    <a:cubicBezTo>
                      <a:pt x="580" y="171"/>
                      <a:pt x="625" y="162"/>
                      <a:pt x="666" y="149"/>
                    </a:cubicBezTo>
                    <a:lnTo>
                      <a:pt x="715" y="140"/>
                    </a:lnTo>
                    <a:lnTo>
                      <a:pt x="940" y="72"/>
                    </a:lnTo>
                    <a:cubicBezTo>
                      <a:pt x="949" y="72"/>
                      <a:pt x="958" y="63"/>
                      <a:pt x="963" y="59"/>
                    </a:cubicBezTo>
                    <a:cubicBezTo>
                      <a:pt x="967" y="50"/>
                      <a:pt x="967" y="41"/>
                      <a:pt x="967" y="32"/>
                    </a:cubicBezTo>
                    <a:cubicBezTo>
                      <a:pt x="963" y="14"/>
                      <a:pt x="949" y="5"/>
                      <a:pt x="936" y="5"/>
                    </a:cubicBezTo>
                    <a:lnTo>
                      <a:pt x="927" y="5"/>
                    </a:lnTo>
                    <a:lnTo>
                      <a:pt x="927"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297;p69">
                <a:extLst>
                  <a:ext uri="{FF2B5EF4-FFF2-40B4-BE49-F238E27FC236}">
                    <a16:creationId xmlns:a16="http://schemas.microsoft.com/office/drawing/2014/main" id="{4A4F9975-FB2F-BB49-B14A-2BE62FC0676D}"/>
                  </a:ext>
                </a:extLst>
              </p:cNvPr>
              <p:cNvSpPr/>
              <p:nvPr/>
            </p:nvSpPr>
            <p:spPr>
              <a:xfrm>
                <a:off x="5104423" y="1563808"/>
                <a:ext cx="916735" cy="608727"/>
              </a:xfrm>
              <a:custGeom>
                <a:avLst/>
                <a:gdLst/>
                <a:ahLst/>
                <a:cxnLst/>
                <a:rect l="l" t="t" r="r" b="b"/>
                <a:pathLst>
                  <a:path w="13078" h="8684" extrusionOk="0">
                    <a:moveTo>
                      <a:pt x="2519" y="1"/>
                    </a:moveTo>
                    <a:lnTo>
                      <a:pt x="2519" y="5"/>
                    </a:lnTo>
                    <a:cubicBezTo>
                      <a:pt x="2479" y="5"/>
                      <a:pt x="2434" y="10"/>
                      <a:pt x="2393" y="14"/>
                    </a:cubicBezTo>
                    <a:lnTo>
                      <a:pt x="2362" y="19"/>
                    </a:lnTo>
                    <a:cubicBezTo>
                      <a:pt x="2294" y="23"/>
                      <a:pt x="2231" y="32"/>
                      <a:pt x="2164" y="50"/>
                    </a:cubicBezTo>
                    <a:cubicBezTo>
                      <a:pt x="2060" y="77"/>
                      <a:pt x="1961" y="113"/>
                      <a:pt x="1863" y="154"/>
                    </a:cubicBezTo>
                    <a:cubicBezTo>
                      <a:pt x="1804" y="181"/>
                      <a:pt x="1746" y="212"/>
                      <a:pt x="1687" y="239"/>
                    </a:cubicBezTo>
                    <a:lnTo>
                      <a:pt x="1597" y="284"/>
                    </a:lnTo>
                    <a:lnTo>
                      <a:pt x="1575" y="298"/>
                    </a:lnTo>
                    <a:cubicBezTo>
                      <a:pt x="1539" y="311"/>
                      <a:pt x="1507" y="329"/>
                      <a:pt x="1476" y="347"/>
                    </a:cubicBezTo>
                    <a:cubicBezTo>
                      <a:pt x="1453" y="361"/>
                      <a:pt x="1426" y="374"/>
                      <a:pt x="1404" y="388"/>
                    </a:cubicBezTo>
                    <a:lnTo>
                      <a:pt x="1354" y="415"/>
                    </a:lnTo>
                    <a:cubicBezTo>
                      <a:pt x="1296" y="451"/>
                      <a:pt x="1242" y="491"/>
                      <a:pt x="1188" y="541"/>
                    </a:cubicBezTo>
                    <a:cubicBezTo>
                      <a:pt x="1165" y="559"/>
                      <a:pt x="1143" y="577"/>
                      <a:pt x="1120" y="595"/>
                    </a:cubicBezTo>
                    <a:cubicBezTo>
                      <a:pt x="1075" y="626"/>
                      <a:pt x="1026" y="658"/>
                      <a:pt x="972" y="680"/>
                    </a:cubicBezTo>
                    <a:cubicBezTo>
                      <a:pt x="949" y="694"/>
                      <a:pt x="931" y="721"/>
                      <a:pt x="927" y="752"/>
                    </a:cubicBezTo>
                    <a:cubicBezTo>
                      <a:pt x="918" y="757"/>
                      <a:pt x="904" y="766"/>
                      <a:pt x="895" y="775"/>
                    </a:cubicBezTo>
                    <a:cubicBezTo>
                      <a:pt x="855" y="811"/>
                      <a:pt x="814" y="847"/>
                      <a:pt x="778" y="892"/>
                    </a:cubicBezTo>
                    <a:lnTo>
                      <a:pt x="765" y="910"/>
                    </a:lnTo>
                    <a:lnTo>
                      <a:pt x="706" y="977"/>
                    </a:lnTo>
                    <a:cubicBezTo>
                      <a:pt x="648" y="1045"/>
                      <a:pt x="585" y="1112"/>
                      <a:pt x="535" y="1180"/>
                    </a:cubicBezTo>
                    <a:cubicBezTo>
                      <a:pt x="513" y="1207"/>
                      <a:pt x="495" y="1238"/>
                      <a:pt x="477" y="1265"/>
                    </a:cubicBezTo>
                    <a:cubicBezTo>
                      <a:pt x="463" y="1288"/>
                      <a:pt x="454" y="1306"/>
                      <a:pt x="445" y="1324"/>
                    </a:cubicBezTo>
                    <a:lnTo>
                      <a:pt x="432" y="1342"/>
                    </a:lnTo>
                    <a:cubicBezTo>
                      <a:pt x="405" y="1400"/>
                      <a:pt x="378" y="1450"/>
                      <a:pt x="351" y="1503"/>
                    </a:cubicBezTo>
                    <a:cubicBezTo>
                      <a:pt x="324" y="1557"/>
                      <a:pt x="301" y="1602"/>
                      <a:pt x="279" y="1647"/>
                    </a:cubicBezTo>
                    <a:cubicBezTo>
                      <a:pt x="257" y="1697"/>
                      <a:pt x="243" y="1737"/>
                      <a:pt x="221" y="1782"/>
                    </a:cubicBezTo>
                    <a:lnTo>
                      <a:pt x="207" y="1818"/>
                    </a:lnTo>
                    <a:cubicBezTo>
                      <a:pt x="203" y="1836"/>
                      <a:pt x="198" y="1850"/>
                      <a:pt x="194" y="1863"/>
                    </a:cubicBezTo>
                    <a:lnTo>
                      <a:pt x="185" y="1886"/>
                    </a:lnTo>
                    <a:lnTo>
                      <a:pt x="158" y="1967"/>
                    </a:lnTo>
                    <a:lnTo>
                      <a:pt x="131" y="2048"/>
                    </a:lnTo>
                    <a:lnTo>
                      <a:pt x="126" y="2061"/>
                    </a:lnTo>
                    <a:cubicBezTo>
                      <a:pt x="108" y="2111"/>
                      <a:pt x="95" y="2156"/>
                      <a:pt x="81" y="2205"/>
                    </a:cubicBezTo>
                    <a:lnTo>
                      <a:pt x="63" y="2286"/>
                    </a:lnTo>
                    <a:lnTo>
                      <a:pt x="50" y="2363"/>
                    </a:lnTo>
                    <a:cubicBezTo>
                      <a:pt x="36" y="2417"/>
                      <a:pt x="27" y="2475"/>
                      <a:pt x="18" y="2529"/>
                    </a:cubicBezTo>
                    <a:cubicBezTo>
                      <a:pt x="9" y="2597"/>
                      <a:pt x="9" y="2664"/>
                      <a:pt x="5" y="2732"/>
                    </a:cubicBezTo>
                    <a:cubicBezTo>
                      <a:pt x="0" y="2799"/>
                      <a:pt x="0" y="2853"/>
                      <a:pt x="0" y="2912"/>
                    </a:cubicBezTo>
                    <a:lnTo>
                      <a:pt x="0" y="2966"/>
                    </a:lnTo>
                    <a:cubicBezTo>
                      <a:pt x="0" y="3002"/>
                      <a:pt x="0" y="3042"/>
                      <a:pt x="5" y="3083"/>
                    </a:cubicBezTo>
                    <a:cubicBezTo>
                      <a:pt x="9" y="3141"/>
                      <a:pt x="14" y="3199"/>
                      <a:pt x="18" y="3258"/>
                    </a:cubicBezTo>
                    <a:cubicBezTo>
                      <a:pt x="23" y="3343"/>
                      <a:pt x="36" y="3429"/>
                      <a:pt x="59" y="3514"/>
                    </a:cubicBezTo>
                    <a:cubicBezTo>
                      <a:pt x="77" y="3586"/>
                      <a:pt x="95" y="3663"/>
                      <a:pt x="117" y="3739"/>
                    </a:cubicBezTo>
                    <a:cubicBezTo>
                      <a:pt x="144" y="3811"/>
                      <a:pt x="176" y="3888"/>
                      <a:pt x="207" y="3960"/>
                    </a:cubicBezTo>
                    <a:cubicBezTo>
                      <a:pt x="243" y="4032"/>
                      <a:pt x="279" y="4108"/>
                      <a:pt x="319" y="4185"/>
                    </a:cubicBezTo>
                    <a:cubicBezTo>
                      <a:pt x="355" y="4257"/>
                      <a:pt x="396" y="4324"/>
                      <a:pt x="436" y="4392"/>
                    </a:cubicBezTo>
                    <a:cubicBezTo>
                      <a:pt x="481" y="4450"/>
                      <a:pt x="531" y="4509"/>
                      <a:pt x="580" y="4558"/>
                    </a:cubicBezTo>
                    <a:lnTo>
                      <a:pt x="589" y="4572"/>
                    </a:lnTo>
                    <a:cubicBezTo>
                      <a:pt x="639" y="4626"/>
                      <a:pt x="697" y="4675"/>
                      <a:pt x="756" y="4716"/>
                    </a:cubicBezTo>
                    <a:lnTo>
                      <a:pt x="855" y="4778"/>
                    </a:lnTo>
                    <a:lnTo>
                      <a:pt x="945" y="4837"/>
                    </a:lnTo>
                    <a:cubicBezTo>
                      <a:pt x="1003" y="4877"/>
                      <a:pt x="1048" y="4904"/>
                      <a:pt x="1102" y="4931"/>
                    </a:cubicBezTo>
                    <a:cubicBezTo>
                      <a:pt x="1138" y="4954"/>
                      <a:pt x="1179" y="4972"/>
                      <a:pt x="1219" y="4994"/>
                    </a:cubicBezTo>
                    <a:lnTo>
                      <a:pt x="1260" y="5012"/>
                    </a:lnTo>
                    <a:cubicBezTo>
                      <a:pt x="1318" y="5039"/>
                      <a:pt x="1372" y="5062"/>
                      <a:pt x="1435" y="5084"/>
                    </a:cubicBezTo>
                    <a:cubicBezTo>
                      <a:pt x="1467" y="5093"/>
                      <a:pt x="1498" y="5102"/>
                      <a:pt x="1534" y="5107"/>
                    </a:cubicBezTo>
                    <a:lnTo>
                      <a:pt x="1566" y="5111"/>
                    </a:lnTo>
                    <a:cubicBezTo>
                      <a:pt x="1606" y="5120"/>
                      <a:pt x="1651" y="5129"/>
                      <a:pt x="1692" y="5134"/>
                    </a:cubicBezTo>
                    <a:cubicBezTo>
                      <a:pt x="1719" y="5138"/>
                      <a:pt x="1741" y="5143"/>
                      <a:pt x="1768" y="5147"/>
                    </a:cubicBezTo>
                    <a:lnTo>
                      <a:pt x="1804" y="5156"/>
                    </a:lnTo>
                    <a:cubicBezTo>
                      <a:pt x="1890" y="5174"/>
                      <a:pt x="1975" y="5183"/>
                      <a:pt x="2065" y="5188"/>
                    </a:cubicBezTo>
                    <a:lnTo>
                      <a:pt x="2083" y="5188"/>
                    </a:lnTo>
                    <a:cubicBezTo>
                      <a:pt x="2128" y="5188"/>
                      <a:pt x="2173" y="5183"/>
                      <a:pt x="2218" y="5179"/>
                    </a:cubicBezTo>
                    <a:lnTo>
                      <a:pt x="2245" y="5179"/>
                    </a:lnTo>
                    <a:cubicBezTo>
                      <a:pt x="2281" y="5179"/>
                      <a:pt x="2317" y="5174"/>
                      <a:pt x="2357" y="5170"/>
                    </a:cubicBezTo>
                    <a:cubicBezTo>
                      <a:pt x="2411" y="5161"/>
                      <a:pt x="2465" y="5152"/>
                      <a:pt x="2519" y="5138"/>
                    </a:cubicBezTo>
                    <a:cubicBezTo>
                      <a:pt x="2555" y="5129"/>
                      <a:pt x="2587" y="5116"/>
                      <a:pt x="2623" y="5098"/>
                    </a:cubicBezTo>
                    <a:lnTo>
                      <a:pt x="2654" y="5084"/>
                    </a:lnTo>
                    <a:cubicBezTo>
                      <a:pt x="2708" y="5062"/>
                      <a:pt x="2758" y="5039"/>
                      <a:pt x="2812" y="5008"/>
                    </a:cubicBezTo>
                    <a:cubicBezTo>
                      <a:pt x="2848" y="4985"/>
                      <a:pt x="2888" y="4963"/>
                      <a:pt x="2924" y="4931"/>
                    </a:cubicBezTo>
                    <a:lnTo>
                      <a:pt x="2938" y="4922"/>
                    </a:lnTo>
                    <a:lnTo>
                      <a:pt x="2987" y="4882"/>
                    </a:lnTo>
                    <a:cubicBezTo>
                      <a:pt x="2987" y="4886"/>
                      <a:pt x="2987" y="4891"/>
                      <a:pt x="2987" y="4895"/>
                    </a:cubicBezTo>
                    <a:cubicBezTo>
                      <a:pt x="2987" y="4958"/>
                      <a:pt x="2978" y="5021"/>
                      <a:pt x="2965" y="5080"/>
                    </a:cubicBezTo>
                    <a:cubicBezTo>
                      <a:pt x="2960" y="5134"/>
                      <a:pt x="2951" y="5183"/>
                      <a:pt x="2947" y="5237"/>
                    </a:cubicBezTo>
                    <a:cubicBezTo>
                      <a:pt x="2933" y="5359"/>
                      <a:pt x="2924" y="5480"/>
                      <a:pt x="2915" y="5602"/>
                    </a:cubicBezTo>
                    <a:cubicBezTo>
                      <a:pt x="2902" y="5759"/>
                      <a:pt x="2897" y="5881"/>
                      <a:pt x="2897" y="6002"/>
                    </a:cubicBezTo>
                    <a:cubicBezTo>
                      <a:pt x="2897" y="6088"/>
                      <a:pt x="2897" y="6173"/>
                      <a:pt x="2902" y="6254"/>
                    </a:cubicBezTo>
                    <a:lnTo>
                      <a:pt x="2902" y="6367"/>
                    </a:lnTo>
                    <a:cubicBezTo>
                      <a:pt x="2902" y="6497"/>
                      <a:pt x="2911" y="6623"/>
                      <a:pt x="2924" y="6749"/>
                    </a:cubicBezTo>
                    <a:cubicBezTo>
                      <a:pt x="2938" y="6875"/>
                      <a:pt x="2960" y="6996"/>
                      <a:pt x="2987" y="7118"/>
                    </a:cubicBezTo>
                    <a:cubicBezTo>
                      <a:pt x="3014" y="7230"/>
                      <a:pt x="3046" y="7343"/>
                      <a:pt x="3082" y="7469"/>
                    </a:cubicBezTo>
                    <a:lnTo>
                      <a:pt x="3104" y="7532"/>
                    </a:lnTo>
                    <a:cubicBezTo>
                      <a:pt x="3131" y="7617"/>
                      <a:pt x="3158" y="7707"/>
                      <a:pt x="3194" y="7793"/>
                    </a:cubicBezTo>
                    <a:cubicBezTo>
                      <a:pt x="3244" y="7928"/>
                      <a:pt x="3302" y="8053"/>
                      <a:pt x="3379" y="8175"/>
                    </a:cubicBezTo>
                    <a:cubicBezTo>
                      <a:pt x="3397" y="8202"/>
                      <a:pt x="3415" y="8229"/>
                      <a:pt x="3433" y="8260"/>
                    </a:cubicBezTo>
                    <a:cubicBezTo>
                      <a:pt x="3455" y="8296"/>
                      <a:pt x="3487" y="8323"/>
                      <a:pt x="3518" y="8341"/>
                    </a:cubicBezTo>
                    <a:cubicBezTo>
                      <a:pt x="3536" y="8346"/>
                      <a:pt x="3558" y="8350"/>
                      <a:pt x="3576" y="8350"/>
                    </a:cubicBezTo>
                    <a:cubicBezTo>
                      <a:pt x="3590" y="8350"/>
                      <a:pt x="3599" y="8350"/>
                      <a:pt x="3612" y="8346"/>
                    </a:cubicBezTo>
                    <a:cubicBezTo>
                      <a:pt x="3644" y="8332"/>
                      <a:pt x="3666" y="8310"/>
                      <a:pt x="3680" y="8283"/>
                    </a:cubicBezTo>
                    <a:cubicBezTo>
                      <a:pt x="3693" y="8251"/>
                      <a:pt x="3698" y="8211"/>
                      <a:pt x="3689" y="8175"/>
                    </a:cubicBezTo>
                    <a:cubicBezTo>
                      <a:pt x="3684" y="8152"/>
                      <a:pt x="3680" y="8125"/>
                      <a:pt x="3671" y="8103"/>
                    </a:cubicBezTo>
                    <a:lnTo>
                      <a:pt x="3666" y="8062"/>
                    </a:lnTo>
                    <a:cubicBezTo>
                      <a:pt x="3644" y="7964"/>
                      <a:pt x="3630" y="7878"/>
                      <a:pt x="3617" y="7797"/>
                    </a:cubicBezTo>
                    <a:cubicBezTo>
                      <a:pt x="3608" y="7712"/>
                      <a:pt x="3599" y="7626"/>
                      <a:pt x="3603" y="7541"/>
                    </a:cubicBezTo>
                    <a:cubicBezTo>
                      <a:pt x="3612" y="7473"/>
                      <a:pt x="3626" y="7401"/>
                      <a:pt x="3648" y="7338"/>
                    </a:cubicBezTo>
                    <a:cubicBezTo>
                      <a:pt x="3671" y="7271"/>
                      <a:pt x="3698" y="7208"/>
                      <a:pt x="3734" y="7149"/>
                    </a:cubicBezTo>
                    <a:lnTo>
                      <a:pt x="3734" y="7149"/>
                    </a:lnTo>
                    <a:lnTo>
                      <a:pt x="3720" y="7167"/>
                    </a:lnTo>
                    <a:cubicBezTo>
                      <a:pt x="3725" y="7158"/>
                      <a:pt x="3729" y="7154"/>
                      <a:pt x="3734" y="7149"/>
                    </a:cubicBezTo>
                    <a:lnTo>
                      <a:pt x="3734" y="7149"/>
                    </a:lnTo>
                    <a:cubicBezTo>
                      <a:pt x="3734" y="7149"/>
                      <a:pt x="3734" y="7149"/>
                      <a:pt x="3734" y="7149"/>
                    </a:cubicBezTo>
                    <a:cubicBezTo>
                      <a:pt x="3779" y="7082"/>
                      <a:pt x="3828" y="7019"/>
                      <a:pt x="3887" y="6956"/>
                    </a:cubicBezTo>
                    <a:cubicBezTo>
                      <a:pt x="3900" y="6942"/>
                      <a:pt x="3918" y="6929"/>
                      <a:pt x="3936" y="6920"/>
                    </a:cubicBezTo>
                    <a:cubicBezTo>
                      <a:pt x="3954" y="6906"/>
                      <a:pt x="3972" y="6897"/>
                      <a:pt x="3990" y="6888"/>
                    </a:cubicBezTo>
                    <a:cubicBezTo>
                      <a:pt x="4035" y="6866"/>
                      <a:pt x="4080" y="6843"/>
                      <a:pt x="4125" y="6830"/>
                    </a:cubicBezTo>
                    <a:cubicBezTo>
                      <a:pt x="4175" y="6825"/>
                      <a:pt x="4224" y="6821"/>
                      <a:pt x="4278" y="6816"/>
                    </a:cubicBezTo>
                    <a:lnTo>
                      <a:pt x="4292" y="6816"/>
                    </a:lnTo>
                    <a:cubicBezTo>
                      <a:pt x="4332" y="6812"/>
                      <a:pt x="4368" y="6807"/>
                      <a:pt x="4409" y="6807"/>
                    </a:cubicBezTo>
                    <a:lnTo>
                      <a:pt x="4422" y="6807"/>
                    </a:lnTo>
                    <a:cubicBezTo>
                      <a:pt x="4445" y="6812"/>
                      <a:pt x="4463" y="6812"/>
                      <a:pt x="4481" y="6816"/>
                    </a:cubicBezTo>
                    <a:cubicBezTo>
                      <a:pt x="4499" y="6825"/>
                      <a:pt x="4517" y="6834"/>
                      <a:pt x="4530" y="6843"/>
                    </a:cubicBezTo>
                    <a:cubicBezTo>
                      <a:pt x="4544" y="6866"/>
                      <a:pt x="4562" y="6884"/>
                      <a:pt x="4580" y="6902"/>
                    </a:cubicBezTo>
                    <a:cubicBezTo>
                      <a:pt x="4602" y="6924"/>
                      <a:pt x="4629" y="6942"/>
                      <a:pt x="4652" y="6960"/>
                    </a:cubicBezTo>
                    <a:cubicBezTo>
                      <a:pt x="4706" y="7001"/>
                      <a:pt x="4764" y="7032"/>
                      <a:pt x="4832" y="7046"/>
                    </a:cubicBezTo>
                    <a:cubicBezTo>
                      <a:pt x="4872" y="7056"/>
                      <a:pt x="4915" y="7061"/>
                      <a:pt x="4957" y="7061"/>
                    </a:cubicBezTo>
                    <a:cubicBezTo>
                      <a:pt x="4971" y="7061"/>
                      <a:pt x="4985" y="7060"/>
                      <a:pt x="4998" y="7059"/>
                    </a:cubicBezTo>
                    <a:lnTo>
                      <a:pt x="5021" y="7059"/>
                    </a:lnTo>
                    <a:cubicBezTo>
                      <a:pt x="5043" y="7064"/>
                      <a:pt x="5061" y="7068"/>
                      <a:pt x="5084" y="7068"/>
                    </a:cubicBezTo>
                    <a:cubicBezTo>
                      <a:pt x="5102" y="7068"/>
                      <a:pt x="5119" y="7064"/>
                      <a:pt x="5133" y="7050"/>
                    </a:cubicBezTo>
                    <a:lnTo>
                      <a:pt x="5173" y="7046"/>
                    </a:lnTo>
                    <a:cubicBezTo>
                      <a:pt x="5223" y="7037"/>
                      <a:pt x="5268" y="7023"/>
                      <a:pt x="5317" y="7010"/>
                    </a:cubicBezTo>
                    <a:lnTo>
                      <a:pt x="5344" y="7001"/>
                    </a:lnTo>
                    <a:cubicBezTo>
                      <a:pt x="5362" y="6996"/>
                      <a:pt x="5385" y="6992"/>
                      <a:pt x="5403" y="6983"/>
                    </a:cubicBezTo>
                    <a:cubicBezTo>
                      <a:pt x="5439" y="6969"/>
                      <a:pt x="5475" y="6951"/>
                      <a:pt x="5506" y="6929"/>
                    </a:cubicBezTo>
                    <a:cubicBezTo>
                      <a:pt x="5538" y="6911"/>
                      <a:pt x="5569" y="6893"/>
                      <a:pt x="5601" y="6870"/>
                    </a:cubicBezTo>
                    <a:cubicBezTo>
                      <a:pt x="5619" y="6852"/>
                      <a:pt x="5641" y="6834"/>
                      <a:pt x="5655" y="6821"/>
                    </a:cubicBezTo>
                    <a:cubicBezTo>
                      <a:pt x="5673" y="6803"/>
                      <a:pt x="5691" y="6789"/>
                      <a:pt x="5709" y="6776"/>
                    </a:cubicBezTo>
                    <a:cubicBezTo>
                      <a:pt x="5722" y="6762"/>
                      <a:pt x="5740" y="6749"/>
                      <a:pt x="5754" y="6735"/>
                    </a:cubicBezTo>
                    <a:cubicBezTo>
                      <a:pt x="5767" y="6726"/>
                      <a:pt x="5794" y="6704"/>
                      <a:pt x="5817" y="6686"/>
                    </a:cubicBezTo>
                    <a:cubicBezTo>
                      <a:pt x="5866" y="6645"/>
                      <a:pt x="5916" y="6600"/>
                      <a:pt x="5965" y="6551"/>
                    </a:cubicBezTo>
                    <a:lnTo>
                      <a:pt x="6019" y="6497"/>
                    </a:lnTo>
                    <a:cubicBezTo>
                      <a:pt x="6046" y="6474"/>
                      <a:pt x="6069" y="6447"/>
                      <a:pt x="6096" y="6425"/>
                    </a:cubicBezTo>
                    <a:lnTo>
                      <a:pt x="6141" y="6384"/>
                    </a:lnTo>
                    <a:lnTo>
                      <a:pt x="6154" y="6371"/>
                    </a:lnTo>
                    <a:lnTo>
                      <a:pt x="6172" y="6358"/>
                    </a:lnTo>
                    <a:cubicBezTo>
                      <a:pt x="6213" y="6322"/>
                      <a:pt x="6253" y="6281"/>
                      <a:pt x="6289" y="6236"/>
                    </a:cubicBezTo>
                    <a:cubicBezTo>
                      <a:pt x="6307" y="6218"/>
                      <a:pt x="6325" y="6196"/>
                      <a:pt x="6343" y="6178"/>
                    </a:cubicBezTo>
                    <a:cubicBezTo>
                      <a:pt x="6361" y="6155"/>
                      <a:pt x="6379" y="6133"/>
                      <a:pt x="6397" y="6115"/>
                    </a:cubicBezTo>
                    <a:cubicBezTo>
                      <a:pt x="6447" y="6056"/>
                      <a:pt x="6492" y="5998"/>
                      <a:pt x="6541" y="5939"/>
                    </a:cubicBezTo>
                    <a:lnTo>
                      <a:pt x="6604" y="5863"/>
                    </a:lnTo>
                    <a:cubicBezTo>
                      <a:pt x="6631" y="5831"/>
                      <a:pt x="6658" y="5800"/>
                      <a:pt x="6685" y="5768"/>
                    </a:cubicBezTo>
                    <a:lnTo>
                      <a:pt x="6717" y="5737"/>
                    </a:lnTo>
                    <a:cubicBezTo>
                      <a:pt x="6752" y="5696"/>
                      <a:pt x="6784" y="5656"/>
                      <a:pt x="6820" y="5615"/>
                    </a:cubicBezTo>
                    <a:lnTo>
                      <a:pt x="6851" y="5575"/>
                    </a:lnTo>
                    <a:cubicBezTo>
                      <a:pt x="6874" y="5543"/>
                      <a:pt x="6896" y="5512"/>
                      <a:pt x="6919" y="5485"/>
                    </a:cubicBezTo>
                    <a:cubicBezTo>
                      <a:pt x="6946" y="5453"/>
                      <a:pt x="6982" y="5408"/>
                      <a:pt x="7013" y="5368"/>
                    </a:cubicBezTo>
                    <a:cubicBezTo>
                      <a:pt x="7049" y="5309"/>
                      <a:pt x="7090" y="5251"/>
                      <a:pt x="7135" y="5197"/>
                    </a:cubicBezTo>
                    <a:cubicBezTo>
                      <a:pt x="7180" y="5143"/>
                      <a:pt x="7225" y="5084"/>
                      <a:pt x="7265" y="5030"/>
                    </a:cubicBezTo>
                    <a:cubicBezTo>
                      <a:pt x="7288" y="4999"/>
                      <a:pt x="7315" y="4963"/>
                      <a:pt x="7337" y="4931"/>
                    </a:cubicBezTo>
                    <a:cubicBezTo>
                      <a:pt x="7364" y="4900"/>
                      <a:pt x="7378" y="4882"/>
                      <a:pt x="7400" y="4855"/>
                    </a:cubicBezTo>
                    <a:cubicBezTo>
                      <a:pt x="7441" y="4796"/>
                      <a:pt x="7477" y="4743"/>
                      <a:pt x="7513" y="4684"/>
                    </a:cubicBezTo>
                    <a:lnTo>
                      <a:pt x="7526" y="4662"/>
                    </a:lnTo>
                    <a:lnTo>
                      <a:pt x="7558" y="4617"/>
                    </a:lnTo>
                    <a:cubicBezTo>
                      <a:pt x="7612" y="4531"/>
                      <a:pt x="7684" y="4419"/>
                      <a:pt x="7751" y="4302"/>
                    </a:cubicBezTo>
                    <a:cubicBezTo>
                      <a:pt x="7774" y="4252"/>
                      <a:pt x="7805" y="4207"/>
                      <a:pt x="7832" y="4162"/>
                    </a:cubicBezTo>
                    <a:cubicBezTo>
                      <a:pt x="7859" y="4117"/>
                      <a:pt x="7886" y="4068"/>
                      <a:pt x="7918" y="4018"/>
                    </a:cubicBezTo>
                    <a:cubicBezTo>
                      <a:pt x="7945" y="3969"/>
                      <a:pt x="7976" y="3901"/>
                      <a:pt x="8008" y="3843"/>
                    </a:cubicBezTo>
                    <a:cubicBezTo>
                      <a:pt x="8030" y="3793"/>
                      <a:pt x="8053" y="3748"/>
                      <a:pt x="8075" y="3703"/>
                    </a:cubicBezTo>
                    <a:cubicBezTo>
                      <a:pt x="8129" y="3604"/>
                      <a:pt x="8174" y="3501"/>
                      <a:pt x="8206" y="3393"/>
                    </a:cubicBezTo>
                    <a:cubicBezTo>
                      <a:pt x="8219" y="3361"/>
                      <a:pt x="8228" y="3325"/>
                      <a:pt x="8242" y="3294"/>
                    </a:cubicBezTo>
                    <a:cubicBezTo>
                      <a:pt x="8264" y="3226"/>
                      <a:pt x="8287" y="3159"/>
                      <a:pt x="8305" y="3092"/>
                    </a:cubicBezTo>
                    <a:lnTo>
                      <a:pt x="8314" y="3065"/>
                    </a:lnTo>
                    <a:cubicBezTo>
                      <a:pt x="8336" y="2984"/>
                      <a:pt x="8358" y="2903"/>
                      <a:pt x="8376" y="2822"/>
                    </a:cubicBezTo>
                    <a:cubicBezTo>
                      <a:pt x="8390" y="2754"/>
                      <a:pt x="8399" y="2682"/>
                      <a:pt x="8403" y="2615"/>
                    </a:cubicBezTo>
                    <a:lnTo>
                      <a:pt x="8408" y="2543"/>
                    </a:lnTo>
                    <a:cubicBezTo>
                      <a:pt x="8408" y="2516"/>
                      <a:pt x="8412" y="2489"/>
                      <a:pt x="8417" y="2462"/>
                    </a:cubicBezTo>
                    <a:cubicBezTo>
                      <a:pt x="8421" y="2435"/>
                      <a:pt x="8426" y="2417"/>
                      <a:pt x="8430" y="2390"/>
                    </a:cubicBezTo>
                    <a:cubicBezTo>
                      <a:pt x="8435" y="2403"/>
                      <a:pt x="8444" y="2412"/>
                      <a:pt x="8453" y="2421"/>
                    </a:cubicBezTo>
                    <a:cubicBezTo>
                      <a:pt x="8475" y="2448"/>
                      <a:pt x="8493" y="2475"/>
                      <a:pt x="8511" y="2507"/>
                    </a:cubicBezTo>
                    <a:lnTo>
                      <a:pt x="8534" y="2543"/>
                    </a:lnTo>
                    <a:lnTo>
                      <a:pt x="8561" y="2579"/>
                    </a:lnTo>
                    <a:cubicBezTo>
                      <a:pt x="8583" y="2610"/>
                      <a:pt x="8601" y="2642"/>
                      <a:pt x="8624" y="2673"/>
                    </a:cubicBezTo>
                    <a:cubicBezTo>
                      <a:pt x="8655" y="2714"/>
                      <a:pt x="8682" y="2759"/>
                      <a:pt x="8714" y="2799"/>
                    </a:cubicBezTo>
                    <a:cubicBezTo>
                      <a:pt x="8741" y="2840"/>
                      <a:pt x="8781" y="2903"/>
                      <a:pt x="8817" y="2952"/>
                    </a:cubicBezTo>
                    <a:cubicBezTo>
                      <a:pt x="8957" y="3141"/>
                      <a:pt x="9105" y="3325"/>
                      <a:pt x="9267" y="3496"/>
                    </a:cubicBezTo>
                    <a:cubicBezTo>
                      <a:pt x="9312" y="3546"/>
                      <a:pt x="9362" y="3591"/>
                      <a:pt x="9411" y="3640"/>
                    </a:cubicBezTo>
                    <a:cubicBezTo>
                      <a:pt x="9429" y="3658"/>
                      <a:pt x="9447" y="3676"/>
                      <a:pt x="9465" y="3694"/>
                    </a:cubicBezTo>
                    <a:cubicBezTo>
                      <a:pt x="9483" y="3712"/>
                      <a:pt x="9519" y="3748"/>
                      <a:pt x="9546" y="3771"/>
                    </a:cubicBezTo>
                    <a:cubicBezTo>
                      <a:pt x="9645" y="3865"/>
                      <a:pt x="9753" y="3951"/>
                      <a:pt x="9866" y="4027"/>
                    </a:cubicBezTo>
                    <a:cubicBezTo>
                      <a:pt x="9911" y="4059"/>
                      <a:pt x="9955" y="4086"/>
                      <a:pt x="9996" y="4117"/>
                    </a:cubicBezTo>
                    <a:cubicBezTo>
                      <a:pt x="10032" y="4140"/>
                      <a:pt x="10068" y="4162"/>
                      <a:pt x="10099" y="4185"/>
                    </a:cubicBezTo>
                    <a:lnTo>
                      <a:pt x="10135" y="4212"/>
                    </a:lnTo>
                    <a:lnTo>
                      <a:pt x="10158" y="4225"/>
                    </a:lnTo>
                    <a:lnTo>
                      <a:pt x="10176" y="4239"/>
                    </a:lnTo>
                    <a:lnTo>
                      <a:pt x="10194" y="4252"/>
                    </a:lnTo>
                    <a:cubicBezTo>
                      <a:pt x="10203" y="4257"/>
                      <a:pt x="10212" y="4266"/>
                      <a:pt x="10221" y="4270"/>
                    </a:cubicBezTo>
                    <a:lnTo>
                      <a:pt x="10266" y="4302"/>
                    </a:lnTo>
                    <a:lnTo>
                      <a:pt x="10275" y="4311"/>
                    </a:lnTo>
                    <a:cubicBezTo>
                      <a:pt x="10297" y="4324"/>
                      <a:pt x="10320" y="4342"/>
                      <a:pt x="10342" y="4356"/>
                    </a:cubicBezTo>
                    <a:cubicBezTo>
                      <a:pt x="10383" y="4387"/>
                      <a:pt x="10423" y="4414"/>
                      <a:pt x="10468" y="4437"/>
                    </a:cubicBezTo>
                    <a:cubicBezTo>
                      <a:pt x="10500" y="4455"/>
                      <a:pt x="10536" y="4473"/>
                      <a:pt x="10567" y="4495"/>
                    </a:cubicBezTo>
                    <a:lnTo>
                      <a:pt x="10599" y="4509"/>
                    </a:lnTo>
                    <a:cubicBezTo>
                      <a:pt x="10684" y="4554"/>
                      <a:pt x="10765" y="4599"/>
                      <a:pt x="10842" y="4653"/>
                    </a:cubicBezTo>
                    <a:cubicBezTo>
                      <a:pt x="10887" y="4684"/>
                      <a:pt x="10932" y="4720"/>
                      <a:pt x="10986" y="4769"/>
                    </a:cubicBezTo>
                    <a:cubicBezTo>
                      <a:pt x="10972" y="4778"/>
                      <a:pt x="10963" y="4792"/>
                      <a:pt x="10963" y="4810"/>
                    </a:cubicBezTo>
                    <a:cubicBezTo>
                      <a:pt x="10959" y="4832"/>
                      <a:pt x="10959" y="4859"/>
                      <a:pt x="10968" y="4882"/>
                    </a:cubicBezTo>
                    <a:lnTo>
                      <a:pt x="10981" y="4927"/>
                    </a:lnTo>
                    <a:lnTo>
                      <a:pt x="10986" y="4954"/>
                    </a:lnTo>
                    <a:lnTo>
                      <a:pt x="10995" y="4981"/>
                    </a:lnTo>
                    <a:cubicBezTo>
                      <a:pt x="10999" y="5012"/>
                      <a:pt x="11008" y="5044"/>
                      <a:pt x="11017" y="5071"/>
                    </a:cubicBezTo>
                    <a:lnTo>
                      <a:pt x="11040" y="5156"/>
                    </a:lnTo>
                    <a:cubicBezTo>
                      <a:pt x="11049" y="5210"/>
                      <a:pt x="11062" y="5264"/>
                      <a:pt x="11071" y="5314"/>
                    </a:cubicBezTo>
                    <a:lnTo>
                      <a:pt x="11076" y="5332"/>
                    </a:lnTo>
                    <a:cubicBezTo>
                      <a:pt x="11085" y="5390"/>
                      <a:pt x="11098" y="5449"/>
                      <a:pt x="11112" y="5507"/>
                    </a:cubicBezTo>
                    <a:lnTo>
                      <a:pt x="11125" y="5548"/>
                    </a:lnTo>
                    <a:cubicBezTo>
                      <a:pt x="11139" y="5620"/>
                      <a:pt x="11152" y="5692"/>
                      <a:pt x="11166" y="5759"/>
                    </a:cubicBezTo>
                    <a:lnTo>
                      <a:pt x="11170" y="5777"/>
                    </a:lnTo>
                    <a:cubicBezTo>
                      <a:pt x="11170" y="5791"/>
                      <a:pt x="11175" y="5804"/>
                      <a:pt x="11175" y="5818"/>
                    </a:cubicBezTo>
                    <a:lnTo>
                      <a:pt x="11184" y="5858"/>
                    </a:lnTo>
                    <a:cubicBezTo>
                      <a:pt x="11188" y="5908"/>
                      <a:pt x="11197" y="5962"/>
                      <a:pt x="11206" y="6007"/>
                    </a:cubicBezTo>
                    <a:cubicBezTo>
                      <a:pt x="11211" y="6034"/>
                      <a:pt x="11215" y="6061"/>
                      <a:pt x="11224" y="6088"/>
                    </a:cubicBezTo>
                    <a:cubicBezTo>
                      <a:pt x="11229" y="6115"/>
                      <a:pt x="11233" y="6133"/>
                      <a:pt x="11238" y="6155"/>
                    </a:cubicBezTo>
                    <a:cubicBezTo>
                      <a:pt x="11247" y="6205"/>
                      <a:pt x="11251" y="6259"/>
                      <a:pt x="11256" y="6308"/>
                    </a:cubicBezTo>
                    <a:cubicBezTo>
                      <a:pt x="11256" y="6344"/>
                      <a:pt x="11260" y="6380"/>
                      <a:pt x="11265" y="6416"/>
                    </a:cubicBezTo>
                    <a:lnTo>
                      <a:pt x="11269" y="6488"/>
                    </a:lnTo>
                    <a:cubicBezTo>
                      <a:pt x="11278" y="6600"/>
                      <a:pt x="11287" y="6713"/>
                      <a:pt x="11296" y="6825"/>
                    </a:cubicBezTo>
                    <a:cubicBezTo>
                      <a:pt x="11296" y="6866"/>
                      <a:pt x="11296" y="6906"/>
                      <a:pt x="11301" y="6942"/>
                    </a:cubicBezTo>
                    <a:lnTo>
                      <a:pt x="11301" y="6996"/>
                    </a:lnTo>
                    <a:cubicBezTo>
                      <a:pt x="11301" y="7046"/>
                      <a:pt x="11301" y="7100"/>
                      <a:pt x="11305" y="7149"/>
                    </a:cubicBezTo>
                    <a:cubicBezTo>
                      <a:pt x="11305" y="7203"/>
                      <a:pt x="11305" y="7235"/>
                      <a:pt x="11305" y="7280"/>
                    </a:cubicBezTo>
                    <a:cubicBezTo>
                      <a:pt x="11305" y="7320"/>
                      <a:pt x="11305" y="7352"/>
                      <a:pt x="11301" y="7392"/>
                    </a:cubicBezTo>
                    <a:lnTo>
                      <a:pt x="11301" y="7410"/>
                    </a:lnTo>
                    <a:cubicBezTo>
                      <a:pt x="11301" y="7451"/>
                      <a:pt x="11296" y="7491"/>
                      <a:pt x="11292" y="7527"/>
                    </a:cubicBezTo>
                    <a:cubicBezTo>
                      <a:pt x="11283" y="7608"/>
                      <a:pt x="11265" y="7689"/>
                      <a:pt x="11247" y="7770"/>
                    </a:cubicBezTo>
                    <a:cubicBezTo>
                      <a:pt x="11238" y="7811"/>
                      <a:pt x="11229" y="7847"/>
                      <a:pt x="11224" y="7887"/>
                    </a:cubicBezTo>
                    <a:lnTo>
                      <a:pt x="11215" y="7946"/>
                    </a:lnTo>
                    <a:cubicBezTo>
                      <a:pt x="11206" y="7991"/>
                      <a:pt x="11197" y="8035"/>
                      <a:pt x="11184" y="8080"/>
                    </a:cubicBezTo>
                    <a:cubicBezTo>
                      <a:pt x="11170" y="8125"/>
                      <a:pt x="11157" y="8170"/>
                      <a:pt x="11139" y="8220"/>
                    </a:cubicBezTo>
                    <a:cubicBezTo>
                      <a:pt x="11125" y="8251"/>
                      <a:pt x="11112" y="8283"/>
                      <a:pt x="11094" y="8319"/>
                    </a:cubicBezTo>
                    <a:lnTo>
                      <a:pt x="11071" y="8341"/>
                    </a:lnTo>
                    <a:cubicBezTo>
                      <a:pt x="11062" y="8355"/>
                      <a:pt x="11053" y="8373"/>
                      <a:pt x="11040" y="8386"/>
                    </a:cubicBezTo>
                    <a:cubicBezTo>
                      <a:pt x="11035" y="8391"/>
                      <a:pt x="11031" y="8395"/>
                      <a:pt x="11026" y="8404"/>
                    </a:cubicBezTo>
                    <a:lnTo>
                      <a:pt x="11013" y="8413"/>
                    </a:lnTo>
                    <a:cubicBezTo>
                      <a:pt x="10977" y="8445"/>
                      <a:pt x="10968" y="8494"/>
                      <a:pt x="10977" y="8539"/>
                    </a:cubicBezTo>
                    <a:cubicBezTo>
                      <a:pt x="10995" y="8611"/>
                      <a:pt x="11067" y="8629"/>
                      <a:pt x="11121" y="8647"/>
                    </a:cubicBezTo>
                    <a:cubicBezTo>
                      <a:pt x="11148" y="8652"/>
                      <a:pt x="11175" y="8661"/>
                      <a:pt x="11202" y="8665"/>
                    </a:cubicBezTo>
                    <a:cubicBezTo>
                      <a:pt x="11265" y="8679"/>
                      <a:pt x="11332" y="8683"/>
                      <a:pt x="11400" y="8683"/>
                    </a:cubicBezTo>
                    <a:cubicBezTo>
                      <a:pt x="11454" y="8683"/>
                      <a:pt x="11508" y="8674"/>
                      <a:pt x="11561" y="8665"/>
                    </a:cubicBezTo>
                    <a:cubicBezTo>
                      <a:pt x="11588" y="8661"/>
                      <a:pt x="11615" y="8652"/>
                      <a:pt x="11642" y="8647"/>
                    </a:cubicBezTo>
                    <a:lnTo>
                      <a:pt x="11692" y="8634"/>
                    </a:lnTo>
                    <a:cubicBezTo>
                      <a:pt x="11737" y="8620"/>
                      <a:pt x="11782" y="8607"/>
                      <a:pt x="11827" y="8589"/>
                    </a:cubicBezTo>
                    <a:cubicBezTo>
                      <a:pt x="11881" y="8571"/>
                      <a:pt x="11944" y="8544"/>
                      <a:pt x="12002" y="8517"/>
                    </a:cubicBezTo>
                    <a:cubicBezTo>
                      <a:pt x="12056" y="8490"/>
                      <a:pt x="12106" y="8463"/>
                      <a:pt x="12155" y="8431"/>
                    </a:cubicBezTo>
                    <a:cubicBezTo>
                      <a:pt x="12178" y="8413"/>
                      <a:pt x="12205" y="8395"/>
                      <a:pt x="12227" y="8377"/>
                    </a:cubicBezTo>
                    <a:cubicBezTo>
                      <a:pt x="12245" y="8404"/>
                      <a:pt x="12277" y="8427"/>
                      <a:pt x="12308" y="8431"/>
                    </a:cubicBezTo>
                    <a:lnTo>
                      <a:pt x="12367" y="8391"/>
                    </a:lnTo>
                    <a:cubicBezTo>
                      <a:pt x="12389" y="8373"/>
                      <a:pt x="12421" y="8355"/>
                      <a:pt x="12443" y="8337"/>
                    </a:cubicBezTo>
                    <a:lnTo>
                      <a:pt x="12452" y="8328"/>
                    </a:lnTo>
                    <a:cubicBezTo>
                      <a:pt x="12502" y="8287"/>
                      <a:pt x="12551" y="8247"/>
                      <a:pt x="12596" y="8202"/>
                    </a:cubicBezTo>
                    <a:cubicBezTo>
                      <a:pt x="12659" y="8143"/>
                      <a:pt x="12718" y="8085"/>
                      <a:pt x="12776" y="8022"/>
                    </a:cubicBezTo>
                    <a:lnTo>
                      <a:pt x="12790" y="7999"/>
                    </a:lnTo>
                    <a:cubicBezTo>
                      <a:pt x="12799" y="7991"/>
                      <a:pt x="12803" y="7982"/>
                      <a:pt x="12812" y="7973"/>
                    </a:cubicBezTo>
                    <a:lnTo>
                      <a:pt x="12835" y="7928"/>
                    </a:lnTo>
                    <a:cubicBezTo>
                      <a:pt x="12857" y="7892"/>
                      <a:pt x="12880" y="7851"/>
                      <a:pt x="12902" y="7811"/>
                    </a:cubicBezTo>
                    <a:cubicBezTo>
                      <a:pt x="12929" y="7766"/>
                      <a:pt x="12947" y="7716"/>
                      <a:pt x="12961" y="7667"/>
                    </a:cubicBezTo>
                    <a:cubicBezTo>
                      <a:pt x="12974" y="7608"/>
                      <a:pt x="12988" y="7554"/>
                      <a:pt x="12997" y="7500"/>
                    </a:cubicBezTo>
                    <a:cubicBezTo>
                      <a:pt x="13006" y="7446"/>
                      <a:pt x="13024" y="7388"/>
                      <a:pt x="13042" y="7338"/>
                    </a:cubicBezTo>
                    <a:cubicBezTo>
                      <a:pt x="13060" y="7280"/>
                      <a:pt x="13073" y="7221"/>
                      <a:pt x="13078" y="7163"/>
                    </a:cubicBezTo>
                    <a:cubicBezTo>
                      <a:pt x="13073" y="7122"/>
                      <a:pt x="13073" y="7077"/>
                      <a:pt x="13064" y="7037"/>
                    </a:cubicBezTo>
                    <a:lnTo>
                      <a:pt x="13060" y="7023"/>
                    </a:lnTo>
                    <a:cubicBezTo>
                      <a:pt x="13055" y="6992"/>
                      <a:pt x="13051" y="6960"/>
                      <a:pt x="13042" y="6929"/>
                    </a:cubicBezTo>
                    <a:cubicBezTo>
                      <a:pt x="13033" y="6897"/>
                      <a:pt x="13028" y="6879"/>
                      <a:pt x="13019" y="6857"/>
                    </a:cubicBezTo>
                    <a:cubicBezTo>
                      <a:pt x="12997" y="6794"/>
                      <a:pt x="12970" y="6735"/>
                      <a:pt x="12938" y="6668"/>
                    </a:cubicBezTo>
                    <a:cubicBezTo>
                      <a:pt x="12920" y="6632"/>
                      <a:pt x="12902" y="6596"/>
                      <a:pt x="12884" y="6560"/>
                    </a:cubicBezTo>
                    <a:lnTo>
                      <a:pt x="12884" y="6537"/>
                    </a:lnTo>
                    <a:cubicBezTo>
                      <a:pt x="12884" y="6519"/>
                      <a:pt x="12880" y="6506"/>
                      <a:pt x="12871" y="6492"/>
                    </a:cubicBezTo>
                    <a:lnTo>
                      <a:pt x="12866" y="6474"/>
                    </a:lnTo>
                    <a:lnTo>
                      <a:pt x="12862" y="6461"/>
                    </a:lnTo>
                    <a:cubicBezTo>
                      <a:pt x="12848" y="6429"/>
                      <a:pt x="12835" y="6402"/>
                      <a:pt x="12821" y="6375"/>
                    </a:cubicBezTo>
                    <a:cubicBezTo>
                      <a:pt x="12799" y="6331"/>
                      <a:pt x="12776" y="6281"/>
                      <a:pt x="12749" y="6236"/>
                    </a:cubicBezTo>
                    <a:cubicBezTo>
                      <a:pt x="12727" y="6191"/>
                      <a:pt x="12709" y="6160"/>
                      <a:pt x="12686" y="6119"/>
                    </a:cubicBezTo>
                    <a:cubicBezTo>
                      <a:pt x="12677" y="6097"/>
                      <a:pt x="12664" y="6070"/>
                      <a:pt x="12650" y="6047"/>
                    </a:cubicBezTo>
                    <a:cubicBezTo>
                      <a:pt x="12628" y="6011"/>
                      <a:pt x="12610" y="5980"/>
                      <a:pt x="12587" y="5948"/>
                    </a:cubicBezTo>
                    <a:lnTo>
                      <a:pt x="12569" y="5921"/>
                    </a:lnTo>
                    <a:lnTo>
                      <a:pt x="12565" y="5908"/>
                    </a:lnTo>
                    <a:cubicBezTo>
                      <a:pt x="12533" y="5858"/>
                      <a:pt x="12497" y="5804"/>
                      <a:pt x="12466" y="5755"/>
                    </a:cubicBezTo>
                    <a:cubicBezTo>
                      <a:pt x="12389" y="5633"/>
                      <a:pt x="12313" y="5507"/>
                      <a:pt x="12232" y="5390"/>
                    </a:cubicBezTo>
                    <a:cubicBezTo>
                      <a:pt x="12227" y="5381"/>
                      <a:pt x="12223" y="5377"/>
                      <a:pt x="12218" y="5368"/>
                    </a:cubicBezTo>
                    <a:lnTo>
                      <a:pt x="12052" y="5102"/>
                    </a:lnTo>
                    <a:lnTo>
                      <a:pt x="12020" y="5044"/>
                    </a:lnTo>
                    <a:lnTo>
                      <a:pt x="11984" y="4990"/>
                    </a:lnTo>
                    <a:cubicBezTo>
                      <a:pt x="11971" y="4967"/>
                      <a:pt x="11957" y="4945"/>
                      <a:pt x="11939" y="4922"/>
                    </a:cubicBezTo>
                    <a:lnTo>
                      <a:pt x="11912" y="4886"/>
                    </a:lnTo>
                    <a:cubicBezTo>
                      <a:pt x="11872" y="4823"/>
                      <a:pt x="11836" y="4760"/>
                      <a:pt x="11809" y="4693"/>
                    </a:cubicBezTo>
                    <a:cubicBezTo>
                      <a:pt x="11791" y="4657"/>
                      <a:pt x="11777" y="4617"/>
                      <a:pt x="11768" y="4581"/>
                    </a:cubicBezTo>
                    <a:lnTo>
                      <a:pt x="11759" y="4558"/>
                    </a:lnTo>
                    <a:lnTo>
                      <a:pt x="11728" y="4468"/>
                    </a:lnTo>
                    <a:lnTo>
                      <a:pt x="11701" y="4378"/>
                    </a:lnTo>
                    <a:cubicBezTo>
                      <a:pt x="11678" y="4315"/>
                      <a:pt x="11656" y="4252"/>
                      <a:pt x="11633" y="4185"/>
                    </a:cubicBezTo>
                    <a:lnTo>
                      <a:pt x="11584" y="4041"/>
                    </a:lnTo>
                    <a:cubicBezTo>
                      <a:pt x="11543" y="3924"/>
                      <a:pt x="11494" y="3807"/>
                      <a:pt x="11440" y="3699"/>
                    </a:cubicBezTo>
                    <a:lnTo>
                      <a:pt x="11422" y="3667"/>
                    </a:lnTo>
                    <a:cubicBezTo>
                      <a:pt x="11373" y="3564"/>
                      <a:pt x="11323" y="3465"/>
                      <a:pt x="11269" y="3366"/>
                    </a:cubicBezTo>
                    <a:cubicBezTo>
                      <a:pt x="11256" y="3343"/>
                      <a:pt x="11242" y="3321"/>
                      <a:pt x="11229" y="3298"/>
                    </a:cubicBezTo>
                    <a:cubicBezTo>
                      <a:pt x="11215" y="3276"/>
                      <a:pt x="11197" y="3244"/>
                      <a:pt x="11179" y="3213"/>
                    </a:cubicBezTo>
                    <a:lnTo>
                      <a:pt x="11094" y="3060"/>
                    </a:lnTo>
                    <a:cubicBezTo>
                      <a:pt x="11062" y="3002"/>
                      <a:pt x="11031" y="2952"/>
                      <a:pt x="10999" y="2898"/>
                    </a:cubicBezTo>
                    <a:lnTo>
                      <a:pt x="10968" y="2844"/>
                    </a:lnTo>
                    <a:cubicBezTo>
                      <a:pt x="10945" y="2808"/>
                      <a:pt x="10923" y="2772"/>
                      <a:pt x="10900" y="2736"/>
                    </a:cubicBezTo>
                    <a:lnTo>
                      <a:pt x="10878" y="2696"/>
                    </a:lnTo>
                    <a:cubicBezTo>
                      <a:pt x="10855" y="2655"/>
                      <a:pt x="10833" y="2610"/>
                      <a:pt x="10806" y="2570"/>
                    </a:cubicBezTo>
                    <a:cubicBezTo>
                      <a:pt x="10788" y="2538"/>
                      <a:pt x="10765" y="2511"/>
                      <a:pt x="10747" y="2480"/>
                    </a:cubicBezTo>
                    <a:cubicBezTo>
                      <a:pt x="10725" y="2453"/>
                      <a:pt x="10716" y="2435"/>
                      <a:pt x="10702" y="2412"/>
                    </a:cubicBezTo>
                    <a:cubicBezTo>
                      <a:pt x="10639" y="2318"/>
                      <a:pt x="10572" y="2223"/>
                      <a:pt x="10500" y="2133"/>
                    </a:cubicBezTo>
                    <a:cubicBezTo>
                      <a:pt x="10459" y="2084"/>
                      <a:pt x="10414" y="2030"/>
                      <a:pt x="10369" y="1985"/>
                    </a:cubicBezTo>
                    <a:cubicBezTo>
                      <a:pt x="10338" y="1949"/>
                      <a:pt x="10302" y="1913"/>
                      <a:pt x="10266" y="1881"/>
                    </a:cubicBezTo>
                    <a:lnTo>
                      <a:pt x="10248" y="1863"/>
                    </a:lnTo>
                    <a:cubicBezTo>
                      <a:pt x="10207" y="1823"/>
                      <a:pt x="10167" y="1787"/>
                      <a:pt x="10122" y="1751"/>
                    </a:cubicBezTo>
                    <a:cubicBezTo>
                      <a:pt x="10077" y="1710"/>
                      <a:pt x="10027" y="1674"/>
                      <a:pt x="9978" y="1638"/>
                    </a:cubicBezTo>
                    <a:cubicBezTo>
                      <a:pt x="9946" y="1616"/>
                      <a:pt x="9911" y="1598"/>
                      <a:pt x="9875" y="1575"/>
                    </a:cubicBezTo>
                    <a:lnTo>
                      <a:pt x="9839" y="1557"/>
                    </a:lnTo>
                    <a:lnTo>
                      <a:pt x="9794" y="1530"/>
                    </a:lnTo>
                    <a:cubicBezTo>
                      <a:pt x="9771" y="1517"/>
                      <a:pt x="9744" y="1503"/>
                      <a:pt x="9722" y="1490"/>
                    </a:cubicBezTo>
                    <a:cubicBezTo>
                      <a:pt x="9663" y="1463"/>
                      <a:pt x="9605" y="1436"/>
                      <a:pt x="9542" y="1414"/>
                    </a:cubicBezTo>
                    <a:cubicBezTo>
                      <a:pt x="9492" y="1396"/>
                      <a:pt x="9438" y="1382"/>
                      <a:pt x="9389" y="1373"/>
                    </a:cubicBezTo>
                    <a:cubicBezTo>
                      <a:pt x="9335" y="1369"/>
                      <a:pt x="9281" y="1364"/>
                      <a:pt x="9227" y="1364"/>
                    </a:cubicBezTo>
                    <a:lnTo>
                      <a:pt x="9173" y="1364"/>
                    </a:lnTo>
                    <a:cubicBezTo>
                      <a:pt x="9123" y="1364"/>
                      <a:pt x="9078" y="1369"/>
                      <a:pt x="9029" y="1378"/>
                    </a:cubicBezTo>
                    <a:cubicBezTo>
                      <a:pt x="8966" y="1382"/>
                      <a:pt x="8903" y="1400"/>
                      <a:pt x="8844" y="1418"/>
                    </a:cubicBezTo>
                    <a:cubicBezTo>
                      <a:pt x="8781" y="1441"/>
                      <a:pt x="8723" y="1463"/>
                      <a:pt x="8669" y="1490"/>
                    </a:cubicBezTo>
                    <a:lnTo>
                      <a:pt x="8655" y="1495"/>
                    </a:lnTo>
                    <a:lnTo>
                      <a:pt x="8642" y="1499"/>
                    </a:lnTo>
                    <a:cubicBezTo>
                      <a:pt x="8597" y="1521"/>
                      <a:pt x="8552" y="1539"/>
                      <a:pt x="8507" y="1566"/>
                    </a:cubicBezTo>
                    <a:lnTo>
                      <a:pt x="8480" y="1584"/>
                    </a:lnTo>
                    <a:lnTo>
                      <a:pt x="8430" y="1607"/>
                    </a:lnTo>
                    <a:lnTo>
                      <a:pt x="8417" y="1616"/>
                    </a:lnTo>
                    <a:lnTo>
                      <a:pt x="8403" y="1611"/>
                    </a:lnTo>
                    <a:cubicBezTo>
                      <a:pt x="8340" y="1580"/>
                      <a:pt x="8278" y="1553"/>
                      <a:pt x="8215" y="1526"/>
                    </a:cubicBezTo>
                    <a:cubicBezTo>
                      <a:pt x="8098" y="1486"/>
                      <a:pt x="7976" y="1459"/>
                      <a:pt x="7841" y="1423"/>
                    </a:cubicBezTo>
                    <a:cubicBezTo>
                      <a:pt x="7625" y="1373"/>
                      <a:pt x="7400" y="1346"/>
                      <a:pt x="7175" y="1346"/>
                    </a:cubicBezTo>
                    <a:lnTo>
                      <a:pt x="7103" y="1346"/>
                    </a:lnTo>
                    <a:cubicBezTo>
                      <a:pt x="6869" y="1351"/>
                      <a:pt x="6640" y="1378"/>
                      <a:pt x="6415" y="1418"/>
                    </a:cubicBezTo>
                    <a:lnTo>
                      <a:pt x="6352" y="1432"/>
                    </a:lnTo>
                    <a:lnTo>
                      <a:pt x="6244" y="1454"/>
                    </a:lnTo>
                    <a:cubicBezTo>
                      <a:pt x="6190" y="1463"/>
                      <a:pt x="6136" y="1472"/>
                      <a:pt x="6087" y="1481"/>
                    </a:cubicBezTo>
                    <a:cubicBezTo>
                      <a:pt x="6033" y="1495"/>
                      <a:pt x="5979" y="1512"/>
                      <a:pt x="5925" y="1535"/>
                    </a:cubicBezTo>
                    <a:lnTo>
                      <a:pt x="5862" y="1557"/>
                    </a:lnTo>
                    <a:cubicBezTo>
                      <a:pt x="5826" y="1571"/>
                      <a:pt x="5785" y="1584"/>
                      <a:pt x="5745" y="1602"/>
                    </a:cubicBezTo>
                    <a:cubicBezTo>
                      <a:pt x="5664" y="1634"/>
                      <a:pt x="5587" y="1674"/>
                      <a:pt x="5506" y="1715"/>
                    </a:cubicBezTo>
                    <a:cubicBezTo>
                      <a:pt x="5470" y="1737"/>
                      <a:pt x="5434" y="1760"/>
                      <a:pt x="5394" y="1787"/>
                    </a:cubicBezTo>
                    <a:lnTo>
                      <a:pt x="5344" y="1818"/>
                    </a:lnTo>
                    <a:cubicBezTo>
                      <a:pt x="5313" y="1836"/>
                      <a:pt x="5281" y="1854"/>
                      <a:pt x="5250" y="1877"/>
                    </a:cubicBezTo>
                    <a:cubicBezTo>
                      <a:pt x="5160" y="1940"/>
                      <a:pt x="5057" y="2007"/>
                      <a:pt x="4958" y="2070"/>
                    </a:cubicBezTo>
                    <a:cubicBezTo>
                      <a:pt x="4881" y="2120"/>
                      <a:pt x="4805" y="2165"/>
                      <a:pt x="4728" y="2214"/>
                    </a:cubicBezTo>
                    <a:cubicBezTo>
                      <a:pt x="4737" y="2187"/>
                      <a:pt x="4742" y="2156"/>
                      <a:pt x="4742" y="2129"/>
                    </a:cubicBezTo>
                    <a:cubicBezTo>
                      <a:pt x="4746" y="2075"/>
                      <a:pt x="4746" y="2021"/>
                      <a:pt x="4742" y="1971"/>
                    </a:cubicBezTo>
                    <a:cubicBezTo>
                      <a:pt x="4742" y="1913"/>
                      <a:pt x="4733" y="1859"/>
                      <a:pt x="4724" y="1805"/>
                    </a:cubicBezTo>
                    <a:cubicBezTo>
                      <a:pt x="4715" y="1764"/>
                      <a:pt x="4706" y="1728"/>
                      <a:pt x="4692" y="1692"/>
                    </a:cubicBezTo>
                    <a:lnTo>
                      <a:pt x="4683" y="1661"/>
                    </a:lnTo>
                    <a:cubicBezTo>
                      <a:pt x="4665" y="1611"/>
                      <a:pt x="4652" y="1562"/>
                      <a:pt x="4634" y="1517"/>
                    </a:cubicBezTo>
                    <a:cubicBezTo>
                      <a:pt x="4611" y="1450"/>
                      <a:pt x="4580" y="1387"/>
                      <a:pt x="4548" y="1328"/>
                    </a:cubicBezTo>
                    <a:cubicBezTo>
                      <a:pt x="4535" y="1292"/>
                      <a:pt x="4517" y="1256"/>
                      <a:pt x="4499" y="1220"/>
                    </a:cubicBezTo>
                    <a:cubicBezTo>
                      <a:pt x="4494" y="1202"/>
                      <a:pt x="4485" y="1184"/>
                      <a:pt x="4481" y="1166"/>
                    </a:cubicBezTo>
                    <a:cubicBezTo>
                      <a:pt x="4476" y="1144"/>
                      <a:pt x="4463" y="1108"/>
                      <a:pt x="4449" y="1085"/>
                    </a:cubicBezTo>
                    <a:cubicBezTo>
                      <a:pt x="4431" y="1045"/>
                      <a:pt x="4413" y="1004"/>
                      <a:pt x="4391" y="968"/>
                    </a:cubicBezTo>
                    <a:lnTo>
                      <a:pt x="4373" y="941"/>
                    </a:lnTo>
                    <a:cubicBezTo>
                      <a:pt x="4359" y="910"/>
                      <a:pt x="4341" y="878"/>
                      <a:pt x="4328" y="847"/>
                    </a:cubicBezTo>
                    <a:lnTo>
                      <a:pt x="4296" y="793"/>
                    </a:lnTo>
                    <a:cubicBezTo>
                      <a:pt x="4265" y="734"/>
                      <a:pt x="4229" y="680"/>
                      <a:pt x="4184" y="631"/>
                    </a:cubicBezTo>
                    <a:cubicBezTo>
                      <a:pt x="4152" y="590"/>
                      <a:pt x="4112" y="550"/>
                      <a:pt x="4071" y="514"/>
                    </a:cubicBezTo>
                    <a:cubicBezTo>
                      <a:pt x="4017" y="464"/>
                      <a:pt x="3963" y="424"/>
                      <a:pt x="3905" y="388"/>
                    </a:cubicBezTo>
                    <a:cubicBezTo>
                      <a:pt x="3837" y="343"/>
                      <a:pt x="3770" y="302"/>
                      <a:pt x="3698" y="266"/>
                    </a:cubicBezTo>
                    <a:cubicBezTo>
                      <a:pt x="3639" y="235"/>
                      <a:pt x="3576" y="208"/>
                      <a:pt x="3518" y="181"/>
                    </a:cubicBezTo>
                    <a:cubicBezTo>
                      <a:pt x="3469" y="163"/>
                      <a:pt x="3419" y="140"/>
                      <a:pt x="3365" y="122"/>
                    </a:cubicBezTo>
                    <a:cubicBezTo>
                      <a:pt x="3316" y="104"/>
                      <a:pt x="3271" y="91"/>
                      <a:pt x="3221" y="77"/>
                    </a:cubicBezTo>
                    <a:lnTo>
                      <a:pt x="3190" y="68"/>
                    </a:lnTo>
                    <a:cubicBezTo>
                      <a:pt x="3077" y="41"/>
                      <a:pt x="2960" y="19"/>
                      <a:pt x="2843" y="10"/>
                    </a:cubicBezTo>
                    <a:cubicBezTo>
                      <a:pt x="2771" y="1"/>
                      <a:pt x="2704" y="1"/>
                      <a:pt x="2636"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298;p69">
                <a:extLst>
                  <a:ext uri="{FF2B5EF4-FFF2-40B4-BE49-F238E27FC236}">
                    <a16:creationId xmlns:a16="http://schemas.microsoft.com/office/drawing/2014/main" id="{3EAD0B3E-ECA0-7F4B-9127-1273B9741D00}"/>
                  </a:ext>
                </a:extLst>
              </p:cNvPr>
              <p:cNvSpPr/>
              <p:nvPr/>
            </p:nvSpPr>
            <p:spPr>
              <a:xfrm>
                <a:off x="5117041" y="1695942"/>
                <a:ext cx="70" cy="70"/>
              </a:xfrm>
              <a:custGeom>
                <a:avLst/>
                <a:gdLst/>
                <a:ahLst/>
                <a:cxnLst/>
                <a:rect l="l" t="t" r="r" b="b"/>
                <a:pathLst>
                  <a:path w="1" h="1" extrusionOk="0">
                    <a:moveTo>
                      <a:pt x="0" y="1"/>
                    </a:moveTo>
                    <a:lnTo>
                      <a:pt x="0"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299;p69">
                <a:extLst>
                  <a:ext uri="{FF2B5EF4-FFF2-40B4-BE49-F238E27FC236}">
                    <a16:creationId xmlns:a16="http://schemas.microsoft.com/office/drawing/2014/main" id="{773C97AE-F52D-8B40-B547-EE6EB8E3D304}"/>
                  </a:ext>
                </a:extLst>
              </p:cNvPr>
              <p:cNvSpPr/>
              <p:nvPr/>
            </p:nvSpPr>
            <p:spPr>
              <a:xfrm>
                <a:off x="5342475" y="2133981"/>
                <a:ext cx="210433" cy="118044"/>
              </a:xfrm>
              <a:custGeom>
                <a:avLst/>
                <a:gdLst/>
                <a:ahLst/>
                <a:cxnLst/>
                <a:rect l="l" t="t" r="r" b="b"/>
                <a:pathLst>
                  <a:path w="3002" h="1684" extrusionOk="0">
                    <a:moveTo>
                      <a:pt x="144" y="0"/>
                    </a:moveTo>
                    <a:cubicBezTo>
                      <a:pt x="117" y="5"/>
                      <a:pt x="91" y="14"/>
                      <a:pt x="73" y="36"/>
                    </a:cubicBezTo>
                    <a:cubicBezTo>
                      <a:pt x="68" y="41"/>
                      <a:pt x="64" y="50"/>
                      <a:pt x="59" y="54"/>
                    </a:cubicBezTo>
                    <a:cubicBezTo>
                      <a:pt x="55" y="53"/>
                      <a:pt x="52" y="53"/>
                      <a:pt x="48" y="53"/>
                    </a:cubicBezTo>
                    <a:cubicBezTo>
                      <a:pt x="39" y="53"/>
                      <a:pt x="30" y="57"/>
                      <a:pt x="23" y="63"/>
                    </a:cubicBezTo>
                    <a:cubicBezTo>
                      <a:pt x="1" y="86"/>
                      <a:pt x="1" y="117"/>
                      <a:pt x="14" y="140"/>
                    </a:cubicBezTo>
                    <a:cubicBezTo>
                      <a:pt x="46" y="176"/>
                      <a:pt x="73" y="212"/>
                      <a:pt x="104" y="252"/>
                    </a:cubicBezTo>
                    <a:cubicBezTo>
                      <a:pt x="131" y="293"/>
                      <a:pt x="162" y="333"/>
                      <a:pt x="198" y="374"/>
                    </a:cubicBezTo>
                    <a:cubicBezTo>
                      <a:pt x="230" y="414"/>
                      <a:pt x="266" y="459"/>
                      <a:pt x="297" y="495"/>
                    </a:cubicBezTo>
                    <a:cubicBezTo>
                      <a:pt x="329" y="531"/>
                      <a:pt x="360" y="567"/>
                      <a:pt x="396" y="599"/>
                    </a:cubicBezTo>
                    <a:cubicBezTo>
                      <a:pt x="486" y="684"/>
                      <a:pt x="576" y="765"/>
                      <a:pt x="675" y="842"/>
                    </a:cubicBezTo>
                    <a:cubicBezTo>
                      <a:pt x="774" y="923"/>
                      <a:pt x="873" y="990"/>
                      <a:pt x="972" y="1053"/>
                    </a:cubicBezTo>
                    <a:cubicBezTo>
                      <a:pt x="1076" y="1121"/>
                      <a:pt x="1184" y="1179"/>
                      <a:pt x="1296" y="1233"/>
                    </a:cubicBezTo>
                    <a:cubicBezTo>
                      <a:pt x="1341" y="1256"/>
                      <a:pt x="1386" y="1274"/>
                      <a:pt x="1431" y="1296"/>
                    </a:cubicBezTo>
                    <a:cubicBezTo>
                      <a:pt x="1476" y="1314"/>
                      <a:pt x="1539" y="1341"/>
                      <a:pt x="1589" y="1364"/>
                    </a:cubicBezTo>
                    <a:cubicBezTo>
                      <a:pt x="1656" y="1386"/>
                      <a:pt x="1719" y="1409"/>
                      <a:pt x="1786" y="1422"/>
                    </a:cubicBezTo>
                    <a:cubicBezTo>
                      <a:pt x="1854" y="1440"/>
                      <a:pt x="1921" y="1449"/>
                      <a:pt x="1989" y="1463"/>
                    </a:cubicBezTo>
                    <a:cubicBezTo>
                      <a:pt x="2097" y="1481"/>
                      <a:pt x="2205" y="1498"/>
                      <a:pt x="2317" y="1525"/>
                    </a:cubicBezTo>
                    <a:lnTo>
                      <a:pt x="2385" y="1539"/>
                    </a:lnTo>
                    <a:cubicBezTo>
                      <a:pt x="2421" y="1548"/>
                      <a:pt x="2461" y="1557"/>
                      <a:pt x="2497" y="1566"/>
                    </a:cubicBezTo>
                    <a:lnTo>
                      <a:pt x="2556" y="1575"/>
                    </a:lnTo>
                    <a:cubicBezTo>
                      <a:pt x="2560" y="1579"/>
                      <a:pt x="2565" y="1584"/>
                      <a:pt x="2574" y="1584"/>
                    </a:cubicBezTo>
                    <a:cubicBezTo>
                      <a:pt x="2592" y="1593"/>
                      <a:pt x="2614" y="1602"/>
                      <a:pt x="2632" y="1606"/>
                    </a:cubicBezTo>
                    <a:lnTo>
                      <a:pt x="2646" y="1615"/>
                    </a:lnTo>
                    <a:lnTo>
                      <a:pt x="2655" y="1615"/>
                    </a:lnTo>
                    <a:lnTo>
                      <a:pt x="2668" y="1624"/>
                    </a:lnTo>
                    <a:cubicBezTo>
                      <a:pt x="2682" y="1629"/>
                      <a:pt x="2700" y="1633"/>
                      <a:pt x="2713" y="1638"/>
                    </a:cubicBezTo>
                    <a:cubicBezTo>
                      <a:pt x="2718" y="1642"/>
                      <a:pt x="2722" y="1642"/>
                      <a:pt x="2727" y="1642"/>
                    </a:cubicBezTo>
                    <a:lnTo>
                      <a:pt x="2740" y="1647"/>
                    </a:lnTo>
                    <a:cubicBezTo>
                      <a:pt x="2774" y="1660"/>
                      <a:pt x="2819" y="1684"/>
                      <a:pt x="2861" y="1684"/>
                    </a:cubicBezTo>
                    <a:cubicBezTo>
                      <a:pt x="2876" y="1684"/>
                      <a:pt x="2889" y="1681"/>
                      <a:pt x="2902" y="1674"/>
                    </a:cubicBezTo>
                    <a:cubicBezTo>
                      <a:pt x="2911" y="1669"/>
                      <a:pt x="2925" y="1665"/>
                      <a:pt x="2934" y="1660"/>
                    </a:cubicBezTo>
                    <a:cubicBezTo>
                      <a:pt x="3001" y="1633"/>
                      <a:pt x="2979" y="1534"/>
                      <a:pt x="2911" y="1534"/>
                    </a:cubicBezTo>
                    <a:cubicBezTo>
                      <a:pt x="2884" y="1521"/>
                      <a:pt x="2853" y="1512"/>
                      <a:pt x="2826" y="1498"/>
                    </a:cubicBezTo>
                    <a:cubicBezTo>
                      <a:pt x="2817" y="1481"/>
                      <a:pt x="2803" y="1467"/>
                      <a:pt x="2785" y="1454"/>
                    </a:cubicBezTo>
                    <a:lnTo>
                      <a:pt x="2745" y="1427"/>
                    </a:lnTo>
                    <a:lnTo>
                      <a:pt x="2691" y="1386"/>
                    </a:lnTo>
                    <a:cubicBezTo>
                      <a:pt x="2650" y="1359"/>
                      <a:pt x="2614" y="1332"/>
                      <a:pt x="2578" y="1301"/>
                    </a:cubicBezTo>
                    <a:cubicBezTo>
                      <a:pt x="2502" y="1247"/>
                      <a:pt x="2425" y="1188"/>
                      <a:pt x="2358" y="1125"/>
                    </a:cubicBezTo>
                    <a:cubicBezTo>
                      <a:pt x="2322" y="1089"/>
                      <a:pt x="2286" y="1053"/>
                      <a:pt x="2250" y="1022"/>
                    </a:cubicBezTo>
                    <a:cubicBezTo>
                      <a:pt x="2218" y="986"/>
                      <a:pt x="2182" y="941"/>
                      <a:pt x="2146" y="900"/>
                    </a:cubicBezTo>
                    <a:cubicBezTo>
                      <a:pt x="2115" y="860"/>
                      <a:pt x="2083" y="819"/>
                      <a:pt x="2052" y="779"/>
                    </a:cubicBezTo>
                    <a:cubicBezTo>
                      <a:pt x="2020" y="738"/>
                      <a:pt x="1989" y="702"/>
                      <a:pt x="1957" y="666"/>
                    </a:cubicBezTo>
                    <a:cubicBezTo>
                      <a:pt x="1912" y="612"/>
                      <a:pt x="1872" y="554"/>
                      <a:pt x="1836" y="491"/>
                    </a:cubicBezTo>
                    <a:cubicBezTo>
                      <a:pt x="1827" y="482"/>
                      <a:pt x="1822" y="473"/>
                      <a:pt x="1813" y="464"/>
                    </a:cubicBezTo>
                    <a:cubicBezTo>
                      <a:pt x="1804" y="455"/>
                      <a:pt x="1795" y="446"/>
                      <a:pt x="1786" y="437"/>
                    </a:cubicBezTo>
                    <a:cubicBezTo>
                      <a:pt x="1767" y="426"/>
                      <a:pt x="1747" y="420"/>
                      <a:pt x="1726" y="420"/>
                    </a:cubicBezTo>
                    <a:cubicBezTo>
                      <a:pt x="1713" y="420"/>
                      <a:pt x="1700" y="423"/>
                      <a:pt x="1688" y="428"/>
                    </a:cubicBezTo>
                    <a:cubicBezTo>
                      <a:pt x="1652" y="446"/>
                      <a:pt x="1625" y="473"/>
                      <a:pt x="1602" y="504"/>
                    </a:cubicBezTo>
                    <a:lnTo>
                      <a:pt x="1593" y="513"/>
                    </a:lnTo>
                    <a:cubicBezTo>
                      <a:pt x="1580" y="522"/>
                      <a:pt x="1562" y="531"/>
                      <a:pt x="1548" y="540"/>
                    </a:cubicBezTo>
                    <a:cubicBezTo>
                      <a:pt x="1512" y="563"/>
                      <a:pt x="1472" y="581"/>
                      <a:pt x="1431" y="594"/>
                    </a:cubicBezTo>
                    <a:cubicBezTo>
                      <a:pt x="1395" y="603"/>
                      <a:pt x="1364" y="608"/>
                      <a:pt x="1328" y="608"/>
                    </a:cubicBezTo>
                    <a:lnTo>
                      <a:pt x="1188" y="608"/>
                    </a:lnTo>
                    <a:cubicBezTo>
                      <a:pt x="1139" y="608"/>
                      <a:pt x="1094" y="599"/>
                      <a:pt x="1044" y="594"/>
                    </a:cubicBezTo>
                    <a:cubicBezTo>
                      <a:pt x="941" y="567"/>
                      <a:pt x="842" y="531"/>
                      <a:pt x="747" y="486"/>
                    </a:cubicBezTo>
                    <a:cubicBezTo>
                      <a:pt x="702" y="459"/>
                      <a:pt x="657" y="432"/>
                      <a:pt x="612" y="401"/>
                    </a:cubicBezTo>
                    <a:cubicBezTo>
                      <a:pt x="567" y="365"/>
                      <a:pt x="522" y="329"/>
                      <a:pt x="482" y="288"/>
                    </a:cubicBezTo>
                    <a:cubicBezTo>
                      <a:pt x="450" y="257"/>
                      <a:pt x="419" y="221"/>
                      <a:pt x="387" y="189"/>
                    </a:cubicBezTo>
                    <a:lnTo>
                      <a:pt x="342" y="135"/>
                    </a:lnTo>
                    <a:cubicBezTo>
                      <a:pt x="315" y="108"/>
                      <a:pt x="293" y="72"/>
                      <a:pt x="257" y="63"/>
                    </a:cubicBezTo>
                    <a:cubicBezTo>
                      <a:pt x="234" y="36"/>
                      <a:pt x="203" y="18"/>
                      <a:pt x="171" y="9"/>
                    </a:cubicBezTo>
                    <a:cubicBezTo>
                      <a:pt x="162" y="5"/>
                      <a:pt x="153" y="0"/>
                      <a:pt x="144"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300;p69">
                <a:extLst>
                  <a:ext uri="{FF2B5EF4-FFF2-40B4-BE49-F238E27FC236}">
                    <a16:creationId xmlns:a16="http://schemas.microsoft.com/office/drawing/2014/main" id="{5031391A-D470-CF4D-B841-5ABA17199BEF}"/>
                  </a:ext>
                </a:extLst>
              </p:cNvPr>
              <p:cNvSpPr/>
              <p:nvPr/>
            </p:nvSpPr>
            <p:spPr>
              <a:xfrm>
                <a:off x="5426381" y="2909119"/>
                <a:ext cx="706443" cy="548443"/>
              </a:xfrm>
              <a:custGeom>
                <a:avLst/>
                <a:gdLst/>
                <a:ahLst/>
                <a:cxnLst/>
                <a:rect l="l" t="t" r="r" b="b"/>
                <a:pathLst>
                  <a:path w="10078" h="7824" extrusionOk="0">
                    <a:moveTo>
                      <a:pt x="1485" y="0"/>
                    </a:moveTo>
                    <a:cubicBezTo>
                      <a:pt x="1467" y="5"/>
                      <a:pt x="1453" y="9"/>
                      <a:pt x="1440" y="18"/>
                    </a:cubicBezTo>
                    <a:lnTo>
                      <a:pt x="1417" y="18"/>
                    </a:lnTo>
                    <a:cubicBezTo>
                      <a:pt x="1386" y="41"/>
                      <a:pt x="1381" y="86"/>
                      <a:pt x="1404" y="117"/>
                    </a:cubicBezTo>
                    <a:cubicBezTo>
                      <a:pt x="1381" y="135"/>
                      <a:pt x="1372" y="158"/>
                      <a:pt x="1377" y="184"/>
                    </a:cubicBezTo>
                    <a:cubicBezTo>
                      <a:pt x="1377" y="207"/>
                      <a:pt x="1381" y="229"/>
                      <a:pt x="1381" y="247"/>
                    </a:cubicBezTo>
                    <a:cubicBezTo>
                      <a:pt x="1381" y="274"/>
                      <a:pt x="1377" y="297"/>
                      <a:pt x="1372" y="324"/>
                    </a:cubicBezTo>
                    <a:lnTo>
                      <a:pt x="1368" y="351"/>
                    </a:lnTo>
                    <a:cubicBezTo>
                      <a:pt x="1359" y="396"/>
                      <a:pt x="1350" y="441"/>
                      <a:pt x="1341" y="486"/>
                    </a:cubicBezTo>
                    <a:cubicBezTo>
                      <a:pt x="1332" y="513"/>
                      <a:pt x="1323" y="549"/>
                      <a:pt x="1314" y="585"/>
                    </a:cubicBezTo>
                    <a:lnTo>
                      <a:pt x="1291" y="666"/>
                    </a:lnTo>
                    <a:cubicBezTo>
                      <a:pt x="1264" y="765"/>
                      <a:pt x="1242" y="868"/>
                      <a:pt x="1224" y="967"/>
                    </a:cubicBezTo>
                    <a:lnTo>
                      <a:pt x="1219" y="1012"/>
                    </a:lnTo>
                    <a:cubicBezTo>
                      <a:pt x="1215" y="1048"/>
                      <a:pt x="1210" y="1080"/>
                      <a:pt x="1206" y="1116"/>
                    </a:cubicBezTo>
                    <a:cubicBezTo>
                      <a:pt x="1192" y="1170"/>
                      <a:pt x="1183" y="1224"/>
                      <a:pt x="1174" y="1278"/>
                    </a:cubicBezTo>
                    <a:cubicBezTo>
                      <a:pt x="1138" y="1503"/>
                      <a:pt x="1098" y="1728"/>
                      <a:pt x="1057" y="1952"/>
                    </a:cubicBezTo>
                    <a:cubicBezTo>
                      <a:pt x="1048" y="2015"/>
                      <a:pt x="1035" y="2074"/>
                      <a:pt x="1021" y="2137"/>
                    </a:cubicBezTo>
                    <a:lnTo>
                      <a:pt x="1012" y="2186"/>
                    </a:lnTo>
                    <a:lnTo>
                      <a:pt x="994" y="2254"/>
                    </a:lnTo>
                    <a:cubicBezTo>
                      <a:pt x="985" y="2312"/>
                      <a:pt x="972" y="2366"/>
                      <a:pt x="958" y="2425"/>
                    </a:cubicBezTo>
                    <a:cubicBezTo>
                      <a:pt x="936" y="2510"/>
                      <a:pt x="918" y="2596"/>
                      <a:pt x="895" y="2681"/>
                    </a:cubicBezTo>
                    <a:lnTo>
                      <a:pt x="877" y="2758"/>
                    </a:lnTo>
                    <a:lnTo>
                      <a:pt x="859" y="2839"/>
                    </a:lnTo>
                    <a:lnTo>
                      <a:pt x="841" y="2920"/>
                    </a:lnTo>
                    <a:lnTo>
                      <a:pt x="855" y="2888"/>
                    </a:lnTo>
                    <a:lnTo>
                      <a:pt x="832" y="2947"/>
                    </a:lnTo>
                    <a:cubicBezTo>
                      <a:pt x="814" y="3014"/>
                      <a:pt x="792" y="3077"/>
                      <a:pt x="778" y="3145"/>
                    </a:cubicBezTo>
                    <a:lnTo>
                      <a:pt x="720" y="3379"/>
                    </a:lnTo>
                    <a:cubicBezTo>
                      <a:pt x="711" y="3437"/>
                      <a:pt x="693" y="3491"/>
                      <a:pt x="679" y="3549"/>
                    </a:cubicBezTo>
                    <a:lnTo>
                      <a:pt x="657" y="3635"/>
                    </a:lnTo>
                    <a:lnTo>
                      <a:pt x="652" y="3648"/>
                    </a:lnTo>
                    <a:lnTo>
                      <a:pt x="648" y="3666"/>
                    </a:lnTo>
                    <a:cubicBezTo>
                      <a:pt x="648" y="3671"/>
                      <a:pt x="643" y="3675"/>
                      <a:pt x="643" y="3684"/>
                    </a:cubicBezTo>
                    <a:cubicBezTo>
                      <a:pt x="639" y="3693"/>
                      <a:pt x="639" y="3702"/>
                      <a:pt x="634" y="3711"/>
                    </a:cubicBezTo>
                    <a:cubicBezTo>
                      <a:pt x="607" y="3815"/>
                      <a:pt x="585" y="3918"/>
                      <a:pt x="562" y="4017"/>
                    </a:cubicBezTo>
                    <a:lnTo>
                      <a:pt x="526" y="4157"/>
                    </a:lnTo>
                    <a:cubicBezTo>
                      <a:pt x="495" y="4301"/>
                      <a:pt x="459" y="4449"/>
                      <a:pt x="414" y="4593"/>
                    </a:cubicBezTo>
                    <a:lnTo>
                      <a:pt x="396" y="4665"/>
                    </a:lnTo>
                    <a:lnTo>
                      <a:pt x="369" y="4755"/>
                    </a:lnTo>
                    <a:cubicBezTo>
                      <a:pt x="329" y="4899"/>
                      <a:pt x="284" y="5039"/>
                      <a:pt x="239" y="5173"/>
                    </a:cubicBezTo>
                    <a:lnTo>
                      <a:pt x="230" y="5209"/>
                    </a:lnTo>
                    <a:cubicBezTo>
                      <a:pt x="180" y="5358"/>
                      <a:pt x="135" y="5511"/>
                      <a:pt x="81" y="5713"/>
                    </a:cubicBezTo>
                    <a:lnTo>
                      <a:pt x="72" y="5745"/>
                    </a:lnTo>
                    <a:lnTo>
                      <a:pt x="63" y="5776"/>
                    </a:lnTo>
                    <a:lnTo>
                      <a:pt x="54" y="5808"/>
                    </a:lnTo>
                    <a:lnTo>
                      <a:pt x="41" y="5848"/>
                    </a:lnTo>
                    <a:lnTo>
                      <a:pt x="32" y="5880"/>
                    </a:lnTo>
                    <a:lnTo>
                      <a:pt x="27" y="5893"/>
                    </a:lnTo>
                    <a:lnTo>
                      <a:pt x="23" y="5907"/>
                    </a:lnTo>
                    <a:cubicBezTo>
                      <a:pt x="18" y="5920"/>
                      <a:pt x="18" y="5934"/>
                      <a:pt x="14" y="5952"/>
                    </a:cubicBezTo>
                    <a:cubicBezTo>
                      <a:pt x="9" y="5974"/>
                      <a:pt x="14" y="5997"/>
                      <a:pt x="23" y="6015"/>
                    </a:cubicBezTo>
                    <a:cubicBezTo>
                      <a:pt x="0" y="6055"/>
                      <a:pt x="5" y="6105"/>
                      <a:pt x="41" y="6136"/>
                    </a:cubicBezTo>
                    <a:cubicBezTo>
                      <a:pt x="72" y="6159"/>
                      <a:pt x="99" y="6181"/>
                      <a:pt x="122" y="6204"/>
                    </a:cubicBezTo>
                    <a:cubicBezTo>
                      <a:pt x="176" y="6253"/>
                      <a:pt x="243" y="6312"/>
                      <a:pt x="311" y="6366"/>
                    </a:cubicBezTo>
                    <a:cubicBezTo>
                      <a:pt x="378" y="6415"/>
                      <a:pt x="446" y="6465"/>
                      <a:pt x="518" y="6514"/>
                    </a:cubicBezTo>
                    <a:lnTo>
                      <a:pt x="621" y="6586"/>
                    </a:lnTo>
                    <a:cubicBezTo>
                      <a:pt x="643" y="6600"/>
                      <a:pt x="661" y="6613"/>
                      <a:pt x="684" y="6627"/>
                    </a:cubicBezTo>
                    <a:lnTo>
                      <a:pt x="697" y="6636"/>
                    </a:lnTo>
                    <a:lnTo>
                      <a:pt x="720" y="6649"/>
                    </a:lnTo>
                    <a:cubicBezTo>
                      <a:pt x="783" y="6685"/>
                      <a:pt x="846" y="6721"/>
                      <a:pt x="913" y="6761"/>
                    </a:cubicBezTo>
                    <a:lnTo>
                      <a:pt x="1030" y="6824"/>
                    </a:lnTo>
                    <a:lnTo>
                      <a:pt x="1075" y="6851"/>
                    </a:lnTo>
                    <a:cubicBezTo>
                      <a:pt x="1165" y="6901"/>
                      <a:pt x="1255" y="6950"/>
                      <a:pt x="1345" y="7000"/>
                    </a:cubicBezTo>
                    <a:lnTo>
                      <a:pt x="1359" y="7004"/>
                    </a:lnTo>
                    <a:lnTo>
                      <a:pt x="1381" y="7018"/>
                    </a:lnTo>
                    <a:lnTo>
                      <a:pt x="1395" y="7022"/>
                    </a:lnTo>
                    <a:lnTo>
                      <a:pt x="1435" y="7045"/>
                    </a:lnTo>
                    <a:lnTo>
                      <a:pt x="1444" y="7045"/>
                    </a:lnTo>
                    <a:cubicBezTo>
                      <a:pt x="1476" y="7045"/>
                      <a:pt x="1507" y="7063"/>
                      <a:pt x="1525" y="7090"/>
                    </a:cubicBezTo>
                    <a:cubicBezTo>
                      <a:pt x="1584" y="7121"/>
                      <a:pt x="1642" y="7148"/>
                      <a:pt x="1701" y="7175"/>
                    </a:cubicBezTo>
                    <a:cubicBezTo>
                      <a:pt x="1809" y="7225"/>
                      <a:pt x="1912" y="7270"/>
                      <a:pt x="2020" y="7310"/>
                    </a:cubicBezTo>
                    <a:cubicBezTo>
                      <a:pt x="2124" y="7351"/>
                      <a:pt x="2227" y="7387"/>
                      <a:pt x="2335" y="7423"/>
                    </a:cubicBezTo>
                    <a:cubicBezTo>
                      <a:pt x="2443" y="7454"/>
                      <a:pt x="2560" y="7490"/>
                      <a:pt x="2672" y="7517"/>
                    </a:cubicBezTo>
                    <a:cubicBezTo>
                      <a:pt x="2681" y="7517"/>
                      <a:pt x="2690" y="7522"/>
                      <a:pt x="2699" y="7526"/>
                    </a:cubicBezTo>
                    <a:cubicBezTo>
                      <a:pt x="2722" y="7531"/>
                      <a:pt x="2740" y="7535"/>
                      <a:pt x="2762" y="7540"/>
                    </a:cubicBezTo>
                    <a:cubicBezTo>
                      <a:pt x="2812" y="7553"/>
                      <a:pt x="2861" y="7562"/>
                      <a:pt x="2911" y="7576"/>
                    </a:cubicBezTo>
                    <a:lnTo>
                      <a:pt x="2987" y="7594"/>
                    </a:lnTo>
                    <a:cubicBezTo>
                      <a:pt x="2996" y="7598"/>
                      <a:pt x="3001" y="7598"/>
                      <a:pt x="3010" y="7598"/>
                    </a:cubicBezTo>
                    <a:lnTo>
                      <a:pt x="3046" y="7607"/>
                    </a:lnTo>
                    <a:lnTo>
                      <a:pt x="3059" y="7612"/>
                    </a:lnTo>
                    <a:cubicBezTo>
                      <a:pt x="3289" y="7661"/>
                      <a:pt x="3523" y="7706"/>
                      <a:pt x="3765" y="7742"/>
                    </a:cubicBezTo>
                    <a:cubicBezTo>
                      <a:pt x="3869" y="7756"/>
                      <a:pt x="3972" y="7765"/>
                      <a:pt x="4076" y="7774"/>
                    </a:cubicBezTo>
                    <a:lnTo>
                      <a:pt x="4112" y="7778"/>
                    </a:lnTo>
                    <a:cubicBezTo>
                      <a:pt x="4233" y="7792"/>
                      <a:pt x="4359" y="7801"/>
                      <a:pt x="4481" y="7810"/>
                    </a:cubicBezTo>
                    <a:cubicBezTo>
                      <a:pt x="4607" y="7814"/>
                      <a:pt x="4719" y="7823"/>
                      <a:pt x="4836" y="7823"/>
                    </a:cubicBezTo>
                    <a:lnTo>
                      <a:pt x="5533" y="7823"/>
                    </a:lnTo>
                    <a:cubicBezTo>
                      <a:pt x="5682" y="7823"/>
                      <a:pt x="5790" y="7819"/>
                      <a:pt x="5893" y="7810"/>
                    </a:cubicBezTo>
                    <a:cubicBezTo>
                      <a:pt x="6001" y="7801"/>
                      <a:pt x="6123" y="7787"/>
                      <a:pt x="6235" y="7778"/>
                    </a:cubicBezTo>
                    <a:cubicBezTo>
                      <a:pt x="6361" y="7769"/>
                      <a:pt x="6478" y="7760"/>
                      <a:pt x="6595" y="7742"/>
                    </a:cubicBezTo>
                    <a:lnTo>
                      <a:pt x="6690" y="7724"/>
                    </a:lnTo>
                    <a:lnTo>
                      <a:pt x="6780" y="7711"/>
                    </a:lnTo>
                    <a:cubicBezTo>
                      <a:pt x="6820" y="7702"/>
                      <a:pt x="6861" y="7697"/>
                      <a:pt x="6897" y="7693"/>
                    </a:cubicBezTo>
                    <a:lnTo>
                      <a:pt x="6973" y="7684"/>
                    </a:lnTo>
                    <a:cubicBezTo>
                      <a:pt x="7045" y="7670"/>
                      <a:pt x="7121" y="7657"/>
                      <a:pt x="7193" y="7639"/>
                    </a:cubicBezTo>
                    <a:cubicBezTo>
                      <a:pt x="7252" y="7625"/>
                      <a:pt x="7306" y="7616"/>
                      <a:pt x="7355" y="7607"/>
                    </a:cubicBezTo>
                    <a:lnTo>
                      <a:pt x="7486" y="7585"/>
                    </a:lnTo>
                    <a:cubicBezTo>
                      <a:pt x="7562" y="7576"/>
                      <a:pt x="7639" y="7562"/>
                      <a:pt x="7715" y="7544"/>
                    </a:cubicBezTo>
                    <a:cubicBezTo>
                      <a:pt x="7778" y="7531"/>
                      <a:pt x="7837" y="7517"/>
                      <a:pt x="7900" y="7499"/>
                    </a:cubicBezTo>
                    <a:cubicBezTo>
                      <a:pt x="7940" y="7490"/>
                      <a:pt x="7981" y="7481"/>
                      <a:pt x="8021" y="7477"/>
                    </a:cubicBezTo>
                    <a:lnTo>
                      <a:pt x="8075" y="7463"/>
                    </a:lnTo>
                    <a:cubicBezTo>
                      <a:pt x="8161" y="7445"/>
                      <a:pt x="8246" y="7423"/>
                      <a:pt x="8332" y="7400"/>
                    </a:cubicBezTo>
                    <a:lnTo>
                      <a:pt x="8422" y="7378"/>
                    </a:lnTo>
                    <a:cubicBezTo>
                      <a:pt x="8476" y="7364"/>
                      <a:pt x="8530" y="7346"/>
                      <a:pt x="8583" y="7328"/>
                    </a:cubicBezTo>
                    <a:lnTo>
                      <a:pt x="8615" y="7315"/>
                    </a:lnTo>
                    <a:lnTo>
                      <a:pt x="8628" y="7310"/>
                    </a:lnTo>
                    <a:cubicBezTo>
                      <a:pt x="8673" y="7292"/>
                      <a:pt x="8718" y="7274"/>
                      <a:pt x="8768" y="7261"/>
                    </a:cubicBezTo>
                    <a:lnTo>
                      <a:pt x="8808" y="7243"/>
                    </a:lnTo>
                    <a:cubicBezTo>
                      <a:pt x="8844" y="7234"/>
                      <a:pt x="8880" y="7220"/>
                      <a:pt x="8912" y="7207"/>
                    </a:cubicBezTo>
                    <a:lnTo>
                      <a:pt x="8952" y="7189"/>
                    </a:lnTo>
                    <a:cubicBezTo>
                      <a:pt x="9015" y="7162"/>
                      <a:pt x="9083" y="7130"/>
                      <a:pt x="9150" y="7112"/>
                    </a:cubicBezTo>
                    <a:lnTo>
                      <a:pt x="9191" y="7099"/>
                    </a:lnTo>
                    <a:lnTo>
                      <a:pt x="9240" y="7076"/>
                    </a:lnTo>
                    <a:lnTo>
                      <a:pt x="9267" y="7063"/>
                    </a:lnTo>
                    <a:cubicBezTo>
                      <a:pt x="9317" y="7040"/>
                      <a:pt x="9366" y="7018"/>
                      <a:pt x="9420" y="6995"/>
                    </a:cubicBezTo>
                    <a:cubicBezTo>
                      <a:pt x="9470" y="6977"/>
                      <a:pt x="9506" y="6964"/>
                      <a:pt x="9551" y="6941"/>
                    </a:cubicBezTo>
                    <a:lnTo>
                      <a:pt x="9573" y="6923"/>
                    </a:lnTo>
                    <a:cubicBezTo>
                      <a:pt x="9587" y="6914"/>
                      <a:pt x="9596" y="6905"/>
                      <a:pt x="9609" y="6892"/>
                    </a:cubicBezTo>
                    <a:cubicBezTo>
                      <a:pt x="9632" y="6860"/>
                      <a:pt x="9663" y="6842"/>
                      <a:pt x="9699" y="6842"/>
                    </a:cubicBezTo>
                    <a:cubicBezTo>
                      <a:pt x="9713" y="6842"/>
                      <a:pt x="9722" y="6842"/>
                      <a:pt x="9731" y="6847"/>
                    </a:cubicBezTo>
                    <a:cubicBezTo>
                      <a:pt x="9807" y="6806"/>
                      <a:pt x="9884" y="6761"/>
                      <a:pt x="9956" y="6712"/>
                    </a:cubicBezTo>
                    <a:cubicBezTo>
                      <a:pt x="9987" y="6694"/>
                      <a:pt x="10014" y="6672"/>
                      <a:pt x="10037" y="6640"/>
                    </a:cubicBezTo>
                    <a:cubicBezTo>
                      <a:pt x="10050" y="6613"/>
                      <a:pt x="10059" y="6586"/>
                      <a:pt x="10055" y="6559"/>
                    </a:cubicBezTo>
                    <a:cubicBezTo>
                      <a:pt x="10055" y="6546"/>
                      <a:pt x="10055" y="6532"/>
                      <a:pt x="10059" y="6519"/>
                    </a:cubicBezTo>
                    <a:lnTo>
                      <a:pt x="10059" y="6478"/>
                    </a:lnTo>
                    <a:lnTo>
                      <a:pt x="10059" y="6438"/>
                    </a:lnTo>
                    <a:cubicBezTo>
                      <a:pt x="10059" y="6375"/>
                      <a:pt x="10064" y="6316"/>
                      <a:pt x="10068" y="6253"/>
                    </a:cubicBezTo>
                    <a:cubicBezTo>
                      <a:pt x="10073" y="6132"/>
                      <a:pt x="10077" y="6006"/>
                      <a:pt x="10077" y="5902"/>
                    </a:cubicBezTo>
                    <a:lnTo>
                      <a:pt x="10077" y="5700"/>
                    </a:lnTo>
                    <a:lnTo>
                      <a:pt x="10073" y="5619"/>
                    </a:lnTo>
                    <a:cubicBezTo>
                      <a:pt x="10073" y="5583"/>
                      <a:pt x="10068" y="5547"/>
                      <a:pt x="10068" y="5511"/>
                    </a:cubicBezTo>
                    <a:lnTo>
                      <a:pt x="10064" y="5403"/>
                    </a:lnTo>
                    <a:lnTo>
                      <a:pt x="10064" y="5340"/>
                    </a:lnTo>
                    <a:cubicBezTo>
                      <a:pt x="10064" y="5304"/>
                      <a:pt x="10059" y="5263"/>
                      <a:pt x="10059" y="5223"/>
                    </a:cubicBezTo>
                    <a:cubicBezTo>
                      <a:pt x="10059" y="5196"/>
                      <a:pt x="10055" y="5173"/>
                      <a:pt x="10055" y="5146"/>
                    </a:cubicBezTo>
                    <a:cubicBezTo>
                      <a:pt x="10050" y="5088"/>
                      <a:pt x="10046" y="5030"/>
                      <a:pt x="10046" y="4971"/>
                    </a:cubicBezTo>
                    <a:lnTo>
                      <a:pt x="10046" y="4922"/>
                    </a:lnTo>
                    <a:lnTo>
                      <a:pt x="10046" y="4868"/>
                    </a:lnTo>
                    <a:lnTo>
                      <a:pt x="10046" y="4818"/>
                    </a:lnTo>
                    <a:cubicBezTo>
                      <a:pt x="10046" y="4764"/>
                      <a:pt x="10041" y="4706"/>
                      <a:pt x="10041" y="4652"/>
                    </a:cubicBezTo>
                    <a:lnTo>
                      <a:pt x="10032" y="4481"/>
                    </a:lnTo>
                    <a:cubicBezTo>
                      <a:pt x="10032" y="4445"/>
                      <a:pt x="10032" y="4413"/>
                      <a:pt x="10028" y="4377"/>
                    </a:cubicBezTo>
                    <a:lnTo>
                      <a:pt x="10028" y="4310"/>
                    </a:lnTo>
                    <a:cubicBezTo>
                      <a:pt x="10028" y="4287"/>
                      <a:pt x="10028" y="4265"/>
                      <a:pt x="10028" y="4242"/>
                    </a:cubicBezTo>
                    <a:lnTo>
                      <a:pt x="10028" y="4211"/>
                    </a:lnTo>
                    <a:lnTo>
                      <a:pt x="10028" y="4130"/>
                    </a:lnTo>
                    <a:cubicBezTo>
                      <a:pt x="10028" y="4080"/>
                      <a:pt x="10019" y="4026"/>
                      <a:pt x="10019" y="3977"/>
                    </a:cubicBezTo>
                    <a:cubicBezTo>
                      <a:pt x="10014" y="3909"/>
                      <a:pt x="10010" y="3842"/>
                      <a:pt x="10010" y="3774"/>
                    </a:cubicBezTo>
                    <a:cubicBezTo>
                      <a:pt x="10010" y="3675"/>
                      <a:pt x="10010" y="3581"/>
                      <a:pt x="10001" y="3482"/>
                    </a:cubicBezTo>
                    <a:cubicBezTo>
                      <a:pt x="9996" y="3406"/>
                      <a:pt x="9987" y="3329"/>
                      <a:pt x="9974" y="3239"/>
                    </a:cubicBezTo>
                    <a:cubicBezTo>
                      <a:pt x="9960" y="3154"/>
                      <a:pt x="9951" y="3077"/>
                      <a:pt x="9942" y="2996"/>
                    </a:cubicBezTo>
                    <a:lnTo>
                      <a:pt x="9938" y="2947"/>
                    </a:lnTo>
                    <a:lnTo>
                      <a:pt x="9929" y="2888"/>
                    </a:lnTo>
                    <a:lnTo>
                      <a:pt x="9929" y="2861"/>
                    </a:lnTo>
                    <a:lnTo>
                      <a:pt x="9929" y="2839"/>
                    </a:lnTo>
                    <a:lnTo>
                      <a:pt x="9929" y="2825"/>
                    </a:lnTo>
                    <a:cubicBezTo>
                      <a:pt x="9924" y="2771"/>
                      <a:pt x="9920" y="2717"/>
                      <a:pt x="9911" y="2668"/>
                    </a:cubicBezTo>
                    <a:cubicBezTo>
                      <a:pt x="9924" y="2659"/>
                      <a:pt x="9933" y="2645"/>
                      <a:pt x="9938" y="2627"/>
                    </a:cubicBezTo>
                    <a:cubicBezTo>
                      <a:pt x="9956" y="2582"/>
                      <a:pt x="9938" y="2528"/>
                      <a:pt x="9897" y="2501"/>
                    </a:cubicBezTo>
                    <a:cubicBezTo>
                      <a:pt x="9870" y="2483"/>
                      <a:pt x="9843" y="2474"/>
                      <a:pt x="9812" y="2470"/>
                    </a:cubicBezTo>
                    <a:lnTo>
                      <a:pt x="9654" y="2470"/>
                    </a:lnTo>
                    <a:cubicBezTo>
                      <a:pt x="9573" y="2465"/>
                      <a:pt x="9497" y="2461"/>
                      <a:pt x="9416" y="2456"/>
                    </a:cubicBezTo>
                    <a:cubicBezTo>
                      <a:pt x="9375" y="2452"/>
                      <a:pt x="9339" y="2452"/>
                      <a:pt x="9299" y="2447"/>
                    </a:cubicBezTo>
                    <a:lnTo>
                      <a:pt x="9227" y="2447"/>
                    </a:lnTo>
                    <a:cubicBezTo>
                      <a:pt x="9195" y="2447"/>
                      <a:pt x="9159" y="2452"/>
                      <a:pt x="9123" y="2465"/>
                    </a:cubicBezTo>
                    <a:cubicBezTo>
                      <a:pt x="9065" y="2492"/>
                      <a:pt x="9029" y="2551"/>
                      <a:pt x="9033" y="2614"/>
                    </a:cubicBezTo>
                    <a:lnTo>
                      <a:pt x="9033" y="2641"/>
                    </a:lnTo>
                    <a:lnTo>
                      <a:pt x="9033" y="2668"/>
                    </a:lnTo>
                    <a:cubicBezTo>
                      <a:pt x="9029" y="2686"/>
                      <a:pt x="9024" y="2699"/>
                      <a:pt x="9015" y="2713"/>
                    </a:cubicBezTo>
                    <a:cubicBezTo>
                      <a:pt x="9011" y="2722"/>
                      <a:pt x="9002" y="2731"/>
                      <a:pt x="8993" y="2740"/>
                    </a:cubicBezTo>
                    <a:cubicBezTo>
                      <a:pt x="8970" y="2762"/>
                      <a:pt x="8948" y="2780"/>
                      <a:pt x="8921" y="2798"/>
                    </a:cubicBezTo>
                    <a:cubicBezTo>
                      <a:pt x="8903" y="2807"/>
                      <a:pt x="8880" y="2821"/>
                      <a:pt x="8858" y="2825"/>
                    </a:cubicBezTo>
                    <a:cubicBezTo>
                      <a:pt x="8826" y="2839"/>
                      <a:pt x="8795" y="2852"/>
                      <a:pt x="8759" y="2861"/>
                    </a:cubicBezTo>
                    <a:cubicBezTo>
                      <a:pt x="8714" y="2875"/>
                      <a:pt x="8664" y="2884"/>
                      <a:pt x="8615" y="2897"/>
                    </a:cubicBezTo>
                    <a:lnTo>
                      <a:pt x="8597" y="2902"/>
                    </a:lnTo>
                    <a:lnTo>
                      <a:pt x="8552" y="2911"/>
                    </a:lnTo>
                    <a:cubicBezTo>
                      <a:pt x="8498" y="2924"/>
                      <a:pt x="8449" y="2929"/>
                      <a:pt x="8395" y="2938"/>
                    </a:cubicBezTo>
                    <a:lnTo>
                      <a:pt x="8350" y="2942"/>
                    </a:lnTo>
                    <a:lnTo>
                      <a:pt x="8269" y="2951"/>
                    </a:lnTo>
                    <a:lnTo>
                      <a:pt x="8255" y="2951"/>
                    </a:lnTo>
                    <a:cubicBezTo>
                      <a:pt x="8174" y="2965"/>
                      <a:pt x="8102" y="2974"/>
                      <a:pt x="8026" y="2978"/>
                    </a:cubicBezTo>
                    <a:cubicBezTo>
                      <a:pt x="7945" y="2978"/>
                      <a:pt x="7864" y="2983"/>
                      <a:pt x="7778" y="2983"/>
                    </a:cubicBezTo>
                    <a:lnTo>
                      <a:pt x="7747" y="2983"/>
                    </a:lnTo>
                    <a:cubicBezTo>
                      <a:pt x="7648" y="2983"/>
                      <a:pt x="7544" y="2983"/>
                      <a:pt x="7441" y="2987"/>
                    </a:cubicBezTo>
                    <a:lnTo>
                      <a:pt x="7364" y="2987"/>
                    </a:lnTo>
                    <a:cubicBezTo>
                      <a:pt x="7297" y="2987"/>
                      <a:pt x="7234" y="2987"/>
                      <a:pt x="7166" y="2983"/>
                    </a:cubicBezTo>
                    <a:cubicBezTo>
                      <a:pt x="7058" y="2974"/>
                      <a:pt x="6950" y="2960"/>
                      <a:pt x="6843" y="2942"/>
                    </a:cubicBezTo>
                    <a:lnTo>
                      <a:pt x="6829" y="2942"/>
                    </a:lnTo>
                    <a:cubicBezTo>
                      <a:pt x="6618" y="2911"/>
                      <a:pt x="6388" y="2875"/>
                      <a:pt x="6159" y="2825"/>
                    </a:cubicBezTo>
                    <a:cubicBezTo>
                      <a:pt x="6051" y="2803"/>
                      <a:pt x="5947" y="2776"/>
                      <a:pt x="5844" y="2744"/>
                    </a:cubicBezTo>
                    <a:cubicBezTo>
                      <a:pt x="5763" y="2717"/>
                      <a:pt x="5682" y="2686"/>
                      <a:pt x="5605" y="2659"/>
                    </a:cubicBezTo>
                    <a:lnTo>
                      <a:pt x="5520" y="2627"/>
                    </a:lnTo>
                    <a:lnTo>
                      <a:pt x="5466" y="2605"/>
                    </a:lnTo>
                    <a:lnTo>
                      <a:pt x="5353" y="2564"/>
                    </a:lnTo>
                    <a:cubicBezTo>
                      <a:pt x="5309" y="2546"/>
                      <a:pt x="5264" y="2528"/>
                      <a:pt x="5219" y="2510"/>
                    </a:cubicBezTo>
                    <a:lnTo>
                      <a:pt x="5169" y="2488"/>
                    </a:lnTo>
                    <a:cubicBezTo>
                      <a:pt x="5061" y="2443"/>
                      <a:pt x="4958" y="2393"/>
                      <a:pt x="4854" y="2344"/>
                    </a:cubicBezTo>
                    <a:lnTo>
                      <a:pt x="4841" y="2335"/>
                    </a:lnTo>
                    <a:cubicBezTo>
                      <a:pt x="4773" y="2303"/>
                      <a:pt x="4706" y="2272"/>
                      <a:pt x="4638" y="2236"/>
                    </a:cubicBezTo>
                    <a:lnTo>
                      <a:pt x="4625" y="2231"/>
                    </a:lnTo>
                    <a:lnTo>
                      <a:pt x="4485" y="2150"/>
                    </a:lnTo>
                    <a:lnTo>
                      <a:pt x="4454" y="2132"/>
                    </a:lnTo>
                    <a:lnTo>
                      <a:pt x="4413" y="2110"/>
                    </a:lnTo>
                    <a:cubicBezTo>
                      <a:pt x="4350" y="2074"/>
                      <a:pt x="4283" y="2042"/>
                      <a:pt x="4220" y="2006"/>
                    </a:cubicBezTo>
                    <a:lnTo>
                      <a:pt x="4130" y="1961"/>
                    </a:lnTo>
                    <a:lnTo>
                      <a:pt x="4013" y="1898"/>
                    </a:lnTo>
                    <a:lnTo>
                      <a:pt x="3959" y="1867"/>
                    </a:lnTo>
                    <a:cubicBezTo>
                      <a:pt x="3896" y="1831"/>
                      <a:pt x="3828" y="1795"/>
                      <a:pt x="3765" y="1764"/>
                    </a:cubicBezTo>
                    <a:lnTo>
                      <a:pt x="3667" y="1710"/>
                    </a:lnTo>
                    <a:lnTo>
                      <a:pt x="3644" y="1696"/>
                    </a:lnTo>
                    <a:lnTo>
                      <a:pt x="3532" y="1642"/>
                    </a:lnTo>
                    <a:lnTo>
                      <a:pt x="3514" y="1633"/>
                    </a:lnTo>
                    <a:lnTo>
                      <a:pt x="3379" y="1557"/>
                    </a:lnTo>
                    <a:lnTo>
                      <a:pt x="3356" y="1543"/>
                    </a:lnTo>
                    <a:lnTo>
                      <a:pt x="3343" y="1534"/>
                    </a:lnTo>
                    <a:cubicBezTo>
                      <a:pt x="3307" y="1516"/>
                      <a:pt x="3275" y="1498"/>
                      <a:pt x="3244" y="1480"/>
                    </a:cubicBezTo>
                    <a:cubicBezTo>
                      <a:pt x="3145" y="1417"/>
                      <a:pt x="3046" y="1350"/>
                      <a:pt x="2956" y="1278"/>
                    </a:cubicBezTo>
                    <a:cubicBezTo>
                      <a:pt x="2821" y="1174"/>
                      <a:pt x="2695" y="1062"/>
                      <a:pt x="2560" y="954"/>
                    </a:cubicBezTo>
                    <a:lnTo>
                      <a:pt x="2425" y="837"/>
                    </a:lnTo>
                    <a:cubicBezTo>
                      <a:pt x="2384" y="801"/>
                      <a:pt x="2344" y="769"/>
                      <a:pt x="2303" y="733"/>
                    </a:cubicBezTo>
                    <a:cubicBezTo>
                      <a:pt x="2263" y="702"/>
                      <a:pt x="2222" y="670"/>
                      <a:pt x="2182" y="634"/>
                    </a:cubicBezTo>
                    <a:lnTo>
                      <a:pt x="2092" y="562"/>
                    </a:lnTo>
                    <a:lnTo>
                      <a:pt x="2074" y="549"/>
                    </a:lnTo>
                    <a:cubicBezTo>
                      <a:pt x="2029" y="508"/>
                      <a:pt x="1980" y="468"/>
                      <a:pt x="1935" y="427"/>
                    </a:cubicBezTo>
                    <a:cubicBezTo>
                      <a:pt x="1872" y="364"/>
                      <a:pt x="1804" y="301"/>
                      <a:pt x="1741" y="234"/>
                    </a:cubicBezTo>
                    <a:cubicBezTo>
                      <a:pt x="1683" y="167"/>
                      <a:pt x="1611" y="99"/>
                      <a:pt x="1543" y="27"/>
                    </a:cubicBezTo>
                    <a:cubicBezTo>
                      <a:pt x="1530" y="14"/>
                      <a:pt x="1507" y="5"/>
                      <a:pt x="1485"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301;p69">
                <a:extLst>
                  <a:ext uri="{FF2B5EF4-FFF2-40B4-BE49-F238E27FC236}">
                    <a16:creationId xmlns:a16="http://schemas.microsoft.com/office/drawing/2014/main" id="{AEFC704F-AF20-DA42-81AC-18B2C6230083}"/>
                  </a:ext>
                </a:extLst>
              </p:cNvPr>
              <p:cNvSpPr/>
              <p:nvPr/>
            </p:nvSpPr>
            <p:spPr>
              <a:xfrm>
                <a:off x="5378435" y="2328852"/>
                <a:ext cx="846427" cy="724738"/>
              </a:xfrm>
              <a:custGeom>
                <a:avLst/>
                <a:gdLst/>
                <a:ahLst/>
                <a:cxnLst/>
                <a:rect l="l" t="t" r="r" b="b"/>
                <a:pathLst>
                  <a:path w="12075" h="10339" extrusionOk="0">
                    <a:moveTo>
                      <a:pt x="6564" y="1"/>
                    </a:moveTo>
                    <a:cubicBezTo>
                      <a:pt x="6478" y="1"/>
                      <a:pt x="6411" y="5"/>
                      <a:pt x="6348" y="10"/>
                    </a:cubicBezTo>
                    <a:lnTo>
                      <a:pt x="6357" y="14"/>
                    </a:lnTo>
                    <a:cubicBezTo>
                      <a:pt x="6339" y="14"/>
                      <a:pt x="6321" y="23"/>
                      <a:pt x="6307" y="41"/>
                    </a:cubicBezTo>
                    <a:cubicBezTo>
                      <a:pt x="6294" y="55"/>
                      <a:pt x="6289" y="77"/>
                      <a:pt x="6289" y="100"/>
                    </a:cubicBezTo>
                    <a:cubicBezTo>
                      <a:pt x="6280" y="109"/>
                      <a:pt x="6271" y="122"/>
                      <a:pt x="6267" y="136"/>
                    </a:cubicBezTo>
                    <a:cubicBezTo>
                      <a:pt x="6262" y="145"/>
                      <a:pt x="6258" y="158"/>
                      <a:pt x="6253" y="167"/>
                    </a:cubicBezTo>
                    <a:cubicBezTo>
                      <a:pt x="6244" y="199"/>
                      <a:pt x="6231" y="226"/>
                      <a:pt x="6217" y="257"/>
                    </a:cubicBezTo>
                    <a:cubicBezTo>
                      <a:pt x="6195" y="293"/>
                      <a:pt x="6172" y="329"/>
                      <a:pt x="6145" y="365"/>
                    </a:cubicBezTo>
                    <a:lnTo>
                      <a:pt x="6123" y="396"/>
                    </a:lnTo>
                    <a:cubicBezTo>
                      <a:pt x="6091" y="446"/>
                      <a:pt x="6060" y="495"/>
                      <a:pt x="6024" y="545"/>
                    </a:cubicBezTo>
                    <a:lnTo>
                      <a:pt x="6002" y="585"/>
                    </a:lnTo>
                    <a:cubicBezTo>
                      <a:pt x="5975" y="621"/>
                      <a:pt x="5952" y="657"/>
                      <a:pt x="5921" y="698"/>
                    </a:cubicBezTo>
                    <a:cubicBezTo>
                      <a:pt x="5885" y="747"/>
                      <a:pt x="5844" y="797"/>
                      <a:pt x="5808" y="851"/>
                    </a:cubicBezTo>
                    <a:cubicBezTo>
                      <a:pt x="5790" y="878"/>
                      <a:pt x="5772" y="909"/>
                      <a:pt x="5754" y="932"/>
                    </a:cubicBezTo>
                    <a:lnTo>
                      <a:pt x="5741" y="954"/>
                    </a:lnTo>
                    <a:lnTo>
                      <a:pt x="5709" y="1004"/>
                    </a:lnTo>
                    <a:cubicBezTo>
                      <a:pt x="5691" y="1031"/>
                      <a:pt x="5669" y="1058"/>
                      <a:pt x="5651" y="1085"/>
                    </a:cubicBezTo>
                    <a:lnTo>
                      <a:pt x="5619" y="1130"/>
                    </a:lnTo>
                    <a:cubicBezTo>
                      <a:pt x="5592" y="1175"/>
                      <a:pt x="5565" y="1215"/>
                      <a:pt x="5534" y="1260"/>
                    </a:cubicBezTo>
                    <a:lnTo>
                      <a:pt x="5516" y="1287"/>
                    </a:lnTo>
                    <a:cubicBezTo>
                      <a:pt x="5484" y="1332"/>
                      <a:pt x="5462" y="1373"/>
                      <a:pt x="5435" y="1418"/>
                    </a:cubicBezTo>
                    <a:lnTo>
                      <a:pt x="5417" y="1458"/>
                    </a:lnTo>
                    <a:lnTo>
                      <a:pt x="5408" y="1476"/>
                    </a:lnTo>
                    <a:cubicBezTo>
                      <a:pt x="5399" y="1499"/>
                      <a:pt x="5385" y="1526"/>
                      <a:pt x="5372" y="1548"/>
                    </a:cubicBezTo>
                    <a:cubicBezTo>
                      <a:pt x="5363" y="1571"/>
                      <a:pt x="5340" y="1602"/>
                      <a:pt x="5327" y="1629"/>
                    </a:cubicBezTo>
                    <a:lnTo>
                      <a:pt x="5277" y="1616"/>
                    </a:lnTo>
                    <a:lnTo>
                      <a:pt x="5264" y="1611"/>
                    </a:lnTo>
                    <a:cubicBezTo>
                      <a:pt x="5142" y="1580"/>
                      <a:pt x="5025" y="1548"/>
                      <a:pt x="4908" y="1512"/>
                    </a:cubicBezTo>
                    <a:cubicBezTo>
                      <a:pt x="4850" y="1490"/>
                      <a:pt x="4791" y="1467"/>
                      <a:pt x="4733" y="1445"/>
                    </a:cubicBezTo>
                    <a:cubicBezTo>
                      <a:pt x="4701" y="1436"/>
                      <a:pt x="4670" y="1422"/>
                      <a:pt x="4638" y="1413"/>
                    </a:cubicBezTo>
                    <a:lnTo>
                      <a:pt x="4557" y="1382"/>
                    </a:lnTo>
                    <a:lnTo>
                      <a:pt x="4476" y="1355"/>
                    </a:lnTo>
                    <a:lnTo>
                      <a:pt x="4467" y="1350"/>
                    </a:lnTo>
                    <a:lnTo>
                      <a:pt x="4382" y="1319"/>
                    </a:lnTo>
                    <a:lnTo>
                      <a:pt x="4301" y="1287"/>
                    </a:lnTo>
                    <a:lnTo>
                      <a:pt x="4220" y="1256"/>
                    </a:lnTo>
                    <a:lnTo>
                      <a:pt x="4148" y="1224"/>
                    </a:lnTo>
                    <a:lnTo>
                      <a:pt x="4121" y="1215"/>
                    </a:lnTo>
                    <a:cubicBezTo>
                      <a:pt x="4045" y="1188"/>
                      <a:pt x="3973" y="1161"/>
                      <a:pt x="3896" y="1125"/>
                    </a:cubicBezTo>
                    <a:cubicBezTo>
                      <a:pt x="3824" y="1089"/>
                      <a:pt x="3757" y="1062"/>
                      <a:pt x="3685" y="1035"/>
                    </a:cubicBezTo>
                    <a:lnTo>
                      <a:pt x="3581" y="990"/>
                    </a:lnTo>
                    <a:lnTo>
                      <a:pt x="3554" y="977"/>
                    </a:lnTo>
                    <a:lnTo>
                      <a:pt x="3464" y="941"/>
                    </a:lnTo>
                    <a:lnTo>
                      <a:pt x="3293" y="864"/>
                    </a:lnTo>
                    <a:lnTo>
                      <a:pt x="3244" y="842"/>
                    </a:lnTo>
                    <a:lnTo>
                      <a:pt x="3203" y="828"/>
                    </a:lnTo>
                    <a:cubicBezTo>
                      <a:pt x="3145" y="801"/>
                      <a:pt x="3082" y="774"/>
                      <a:pt x="3028" y="747"/>
                    </a:cubicBezTo>
                    <a:lnTo>
                      <a:pt x="2983" y="720"/>
                    </a:lnTo>
                    <a:lnTo>
                      <a:pt x="2938" y="698"/>
                    </a:lnTo>
                    <a:lnTo>
                      <a:pt x="2902" y="680"/>
                    </a:lnTo>
                    <a:cubicBezTo>
                      <a:pt x="2870" y="662"/>
                      <a:pt x="2839" y="644"/>
                      <a:pt x="2812" y="626"/>
                    </a:cubicBezTo>
                    <a:lnTo>
                      <a:pt x="2812" y="626"/>
                    </a:lnTo>
                    <a:lnTo>
                      <a:pt x="2821" y="639"/>
                    </a:lnTo>
                    <a:cubicBezTo>
                      <a:pt x="2781" y="612"/>
                      <a:pt x="2740" y="585"/>
                      <a:pt x="2695" y="558"/>
                    </a:cubicBezTo>
                    <a:lnTo>
                      <a:pt x="2682" y="549"/>
                    </a:lnTo>
                    <a:lnTo>
                      <a:pt x="2659" y="536"/>
                    </a:lnTo>
                    <a:cubicBezTo>
                      <a:pt x="2596" y="500"/>
                      <a:pt x="2542" y="459"/>
                      <a:pt x="2484" y="419"/>
                    </a:cubicBezTo>
                    <a:cubicBezTo>
                      <a:pt x="2475" y="396"/>
                      <a:pt x="2452" y="378"/>
                      <a:pt x="2430" y="378"/>
                    </a:cubicBezTo>
                    <a:lnTo>
                      <a:pt x="2389" y="383"/>
                    </a:lnTo>
                    <a:cubicBezTo>
                      <a:pt x="2358" y="387"/>
                      <a:pt x="2326" y="392"/>
                      <a:pt x="2295" y="396"/>
                    </a:cubicBezTo>
                    <a:cubicBezTo>
                      <a:pt x="2241" y="405"/>
                      <a:pt x="2182" y="419"/>
                      <a:pt x="2133" y="437"/>
                    </a:cubicBezTo>
                    <a:cubicBezTo>
                      <a:pt x="2074" y="450"/>
                      <a:pt x="2025" y="468"/>
                      <a:pt x="1971" y="491"/>
                    </a:cubicBezTo>
                    <a:lnTo>
                      <a:pt x="1890" y="527"/>
                    </a:lnTo>
                    <a:lnTo>
                      <a:pt x="1863" y="540"/>
                    </a:lnTo>
                    <a:lnTo>
                      <a:pt x="1804" y="563"/>
                    </a:lnTo>
                    <a:cubicBezTo>
                      <a:pt x="1692" y="612"/>
                      <a:pt x="1584" y="671"/>
                      <a:pt x="1476" y="734"/>
                    </a:cubicBezTo>
                    <a:cubicBezTo>
                      <a:pt x="1431" y="761"/>
                      <a:pt x="1386" y="788"/>
                      <a:pt x="1341" y="819"/>
                    </a:cubicBezTo>
                    <a:cubicBezTo>
                      <a:pt x="1287" y="864"/>
                      <a:pt x="1237" y="909"/>
                      <a:pt x="1188" y="954"/>
                    </a:cubicBezTo>
                    <a:lnTo>
                      <a:pt x="1161" y="981"/>
                    </a:lnTo>
                    <a:lnTo>
                      <a:pt x="1152" y="990"/>
                    </a:lnTo>
                    <a:cubicBezTo>
                      <a:pt x="1107" y="1031"/>
                      <a:pt x="1067" y="1076"/>
                      <a:pt x="1026" y="1121"/>
                    </a:cubicBezTo>
                    <a:cubicBezTo>
                      <a:pt x="986" y="1166"/>
                      <a:pt x="945" y="1220"/>
                      <a:pt x="905" y="1274"/>
                    </a:cubicBezTo>
                    <a:lnTo>
                      <a:pt x="887" y="1296"/>
                    </a:lnTo>
                    <a:lnTo>
                      <a:pt x="860" y="1332"/>
                    </a:lnTo>
                    <a:cubicBezTo>
                      <a:pt x="828" y="1373"/>
                      <a:pt x="797" y="1422"/>
                      <a:pt x="765" y="1467"/>
                    </a:cubicBezTo>
                    <a:cubicBezTo>
                      <a:pt x="747" y="1490"/>
                      <a:pt x="734" y="1512"/>
                      <a:pt x="720" y="1535"/>
                    </a:cubicBezTo>
                    <a:lnTo>
                      <a:pt x="707" y="1553"/>
                    </a:lnTo>
                    <a:lnTo>
                      <a:pt x="666" y="1616"/>
                    </a:lnTo>
                    <a:cubicBezTo>
                      <a:pt x="626" y="1665"/>
                      <a:pt x="594" y="1719"/>
                      <a:pt x="567" y="1773"/>
                    </a:cubicBezTo>
                    <a:lnTo>
                      <a:pt x="540" y="1823"/>
                    </a:lnTo>
                    <a:lnTo>
                      <a:pt x="527" y="1841"/>
                    </a:lnTo>
                    <a:lnTo>
                      <a:pt x="518" y="1854"/>
                    </a:lnTo>
                    <a:cubicBezTo>
                      <a:pt x="509" y="1881"/>
                      <a:pt x="495" y="1904"/>
                      <a:pt x="482" y="1926"/>
                    </a:cubicBezTo>
                    <a:cubicBezTo>
                      <a:pt x="455" y="1980"/>
                      <a:pt x="428" y="2029"/>
                      <a:pt x="401" y="2083"/>
                    </a:cubicBezTo>
                    <a:cubicBezTo>
                      <a:pt x="378" y="2133"/>
                      <a:pt x="356" y="2182"/>
                      <a:pt x="342" y="2236"/>
                    </a:cubicBezTo>
                    <a:lnTo>
                      <a:pt x="329" y="2268"/>
                    </a:lnTo>
                    <a:lnTo>
                      <a:pt x="311" y="2317"/>
                    </a:lnTo>
                    <a:lnTo>
                      <a:pt x="306" y="2335"/>
                    </a:lnTo>
                    <a:cubicBezTo>
                      <a:pt x="293" y="2367"/>
                      <a:pt x="279" y="2403"/>
                      <a:pt x="270" y="2434"/>
                    </a:cubicBezTo>
                    <a:lnTo>
                      <a:pt x="239" y="2524"/>
                    </a:lnTo>
                    <a:lnTo>
                      <a:pt x="212" y="2610"/>
                    </a:lnTo>
                    <a:lnTo>
                      <a:pt x="203" y="2650"/>
                    </a:lnTo>
                    <a:cubicBezTo>
                      <a:pt x="185" y="2700"/>
                      <a:pt x="171" y="2749"/>
                      <a:pt x="158" y="2799"/>
                    </a:cubicBezTo>
                    <a:cubicBezTo>
                      <a:pt x="144" y="2853"/>
                      <a:pt x="126" y="2907"/>
                      <a:pt x="117" y="2965"/>
                    </a:cubicBezTo>
                    <a:lnTo>
                      <a:pt x="108" y="3019"/>
                    </a:lnTo>
                    <a:cubicBezTo>
                      <a:pt x="86" y="3123"/>
                      <a:pt x="63" y="3231"/>
                      <a:pt x="50" y="3334"/>
                    </a:cubicBezTo>
                    <a:lnTo>
                      <a:pt x="50" y="3357"/>
                    </a:lnTo>
                    <a:cubicBezTo>
                      <a:pt x="36" y="3465"/>
                      <a:pt x="23" y="3573"/>
                      <a:pt x="18" y="3676"/>
                    </a:cubicBezTo>
                    <a:cubicBezTo>
                      <a:pt x="14" y="3734"/>
                      <a:pt x="9" y="3793"/>
                      <a:pt x="9" y="3851"/>
                    </a:cubicBezTo>
                    <a:lnTo>
                      <a:pt x="9" y="3932"/>
                    </a:lnTo>
                    <a:lnTo>
                      <a:pt x="9" y="4031"/>
                    </a:lnTo>
                    <a:cubicBezTo>
                      <a:pt x="5" y="4135"/>
                      <a:pt x="5" y="4238"/>
                      <a:pt x="5" y="4342"/>
                    </a:cubicBezTo>
                    <a:cubicBezTo>
                      <a:pt x="0" y="4441"/>
                      <a:pt x="50" y="4531"/>
                      <a:pt x="135" y="4576"/>
                    </a:cubicBezTo>
                    <a:cubicBezTo>
                      <a:pt x="162" y="4594"/>
                      <a:pt x="194" y="4607"/>
                      <a:pt x="230" y="4616"/>
                    </a:cubicBezTo>
                    <a:lnTo>
                      <a:pt x="275" y="4630"/>
                    </a:lnTo>
                    <a:lnTo>
                      <a:pt x="293" y="4634"/>
                    </a:lnTo>
                    <a:cubicBezTo>
                      <a:pt x="306" y="4639"/>
                      <a:pt x="320" y="4639"/>
                      <a:pt x="333" y="4643"/>
                    </a:cubicBezTo>
                    <a:cubicBezTo>
                      <a:pt x="365" y="4652"/>
                      <a:pt x="401" y="4661"/>
                      <a:pt x="432" y="4666"/>
                    </a:cubicBezTo>
                    <a:lnTo>
                      <a:pt x="473" y="4675"/>
                    </a:lnTo>
                    <a:cubicBezTo>
                      <a:pt x="495" y="4679"/>
                      <a:pt x="518" y="4679"/>
                      <a:pt x="540" y="4684"/>
                    </a:cubicBezTo>
                    <a:lnTo>
                      <a:pt x="554" y="4684"/>
                    </a:lnTo>
                    <a:cubicBezTo>
                      <a:pt x="590" y="4693"/>
                      <a:pt x="621" y="4697"/>
                      <a:pt x="653" y="4702"/>
                    </a:cubicBezTo>
                    <a:cubicBezTo>
                      <a:pt x="761" y="4711"/>
                      <a:pt x="869" y="4715"/>
                      <a:pt x="981" y="4715"/>
                    </a:cubicBezTo>
                    <a:lnTo>
                      <a:pt x="1489" y="4715"/>
                    </a:lnTo>
                    <a:cubicBezTo>
                      <a:pt x="1548" y="4711"/>
                      <a:pt x="1611" y="4706"/>
                      <a:pt x="1674" y="4706"/>
                    </a:cubicBezTo>
                    <a:lnTo>
                      <a:pt x="1840" y="4706"/>
                    </a:lnTo>
                    <a:cubicBezTo>
                      <a:pt x="1903" y="4706"/>
                      <a:pt x="1966" y="4706"/>
                      <a:pt x="2025" y="4697"/>
                    </a:cubicBezTo>
                    <a:cubicBezTo>
                      <a:pt x="2061" y="4697"/>
                      <a:pt x="2097" y="4693"/>
                      <a:pt x="2133" y="4693"/>
                    </a:cubicBezTo>
                    <a:lnTo>
                      <a:pt x="2146" y="4693"/>
                    </a:lnTo>
                    <a:cubicBezTo>
                      <a:pt x="2178" y="4693"/>
                      <a:pt x="2205" y="4688"/>
                      <a:pt x="2232" y="4688"/>
                    </a:cubicBezTo>
                    <a:cubicBezTo>
                      <a:pt x="2281" y="4684"/>
                      <a:pt x="2326" y="4675"/>
                      <a:pt x="2376" y="4666"/>
                    </a:cubicBezTo>
                    <a:lnTo>
                      <a:pt x="2398" y="4666"/>
                    </a:lnTo>
                    <a:cubicBezTo>
                      <a:pt x="2389" y="4684"/>
                      <a:pt x="2389" y="4706"/>
                      <a:pt x="2389" y="4729"/>
                    </a:cubicBezTo>
                    <a:cubicBezTo>
                      <a:pt x="2394" y="4765"/>
                      <a:pt x="2398" y="4801"/>
                      <a:pt x="2403" y="4837"/>
                    </a:cubicBezTo>
                    <a:cubicBezTo>
                      <a:pt x="2412" y="4868"/>
                      <a:pt x="2421" y="4900"/>
                      <a:pt x="2430" y="4931"/>
                    </a:cubicBezTo>
                    <a:lnTo>
                      <a:pt x="2439" y="4963"/>
                    </a:lnTo>
                    <a:lnTo>
                      <a:pt x="2443" y="4981"/>
                    </a:lnTo>
                    <a:cubicBezTo>
                      <a:pt x="2470" y="5084"/>
                      <a:pt x="2502" y="5188"/>
                      <a:pt x="2538" y="5286"/>
                    </a:cubicBezTo>
                    <a:lnTo>
                      <a:pt x="2569" y="5381"/>
                    </a:lnTo>
                    <a:lnTo>
                      <a:pt x="2587" y="5421"/>
                    </a:lnTo>
                    <a:lnTo>
                      <a:pt x="2601" y="5457"/>
                    </a:lnTo>
                    <a:cubicBezTo>
                      <a:pt x="2614" y="5493"/>
                      <a:pt x="2628" y="5534"/>
                      <a:pt x="2641" y="5570"/>
                    </a:cubicBezTo>
                    <a:cubicBezTo>
                      <a:pt x="2668" y="5624"/>
                      <a:pt x="2691" y="5687"/>
                      <a:pt x="2713" y="5745"/>
                    </a:cubicBezTo>
                    <a:cubicBezTo>
                      <a:pt x="2727" y="5777"/>
                      <a:pt x="2745" y="5808"/>
                      <a:pt x="2758" y="5840"/>
                    </a:cubicBezTo>
                    <a:lnTo>
                      <a:pt x="2790" y="5907"/>
                    </a:lnTo>
                    <a:cubicBezTo>
                      <a:pt x="2812" y="5952"/>
                      <a:pt x="2834" y="6002"/>
                      <a:pt x="2857" y="6051"/>
                    </a:cubicBezTo>
                    <a:lnTo>
                      <a:pt x="2875" y="6083"/>
                    </a:lnTo>
                    <a:lnTo>
                      <a:pt x="2884" y="6096"/>
                    </a:lnTo>
                    <a:lnTo>
                      <a:pt x="2897" y="6128"/>
                    </a:lnTo>
                    <a:cubicBezTo>
                      <a:pt x="2911" y="6155"/>
                      <a:pt x="2920" y="6177"/>
                      <a:pt x="2933" y="6204"/>
                    </a:cubicBezTo>
                    <a:lnTo>
                      <a:pt x="2947" y="6227"/>
                    </a:lnTo>
                    <a:lnTo>
                      <a:pt x="2983" y="6294"/>
                    </a:lnTo>
                    <a:lnTo>
                      <a:pt x="3014" y="6353"/>
                    </a:lnTo>
                    <a:lnTo>
                      <a:pt x="3041" y="6407"/>
                    </a:lnTo>
                    <a:lnTo>
                      <a:pt x="3055" y="6434"/>
                    </a:lnTo>
                    <a:cubicBezTo>
                      <a:pt x="3068" y="6461"/>
                      <a:pt x="3082" y="6492"/>
                      <a:pt x="3100" y="6515"/>
                    </a:cubicBezTo>
                    <a:cubicBezTo>
                      <a:pt x="3113" y="6542"/>
                      <a:pt x="3118" y="6555"/>
                      <a:pt x="3131" y="6573"/>
                    </a:cubicBezTo>
                    <a:lnTo>
                      <a:pt x="3140" y="6591"/>
                    </a:lnTo>
                    <a:lnTo>
                      <a:pt x="3185" y="6668"/>
                    </a:lnTo>
                    <a:cubicBezTo>
                      <a:pt x="3212" y="6722"/>
                      <a:pt x="3239" y="6771"/>
                      <a:pt x="3271" y="6825"/>
                    </a:cubicBezTo>
                    <a:lnTo>
                      <a:pt x="3316" y="6906"/>
                    </a:lnTo>
                    <a:lnTo>
                      <a:pt x="3365" y="6987"/>
                    </a:lnTo>
                    <a:cubicBezTo>
                      <a:pt x="3392" y="7041"/>
                      <a:pt x="3424" y="7090"/>
                      <a:pt x="3455" y="7140"/>
                    </a:cubicBezTo>
                    <a:cubicBezTo>
                      <a:pt x="3518" y="7239"/>
                      <a:pt x="3590" y="7342"/>
                      <a:pt x="3649" y="7419"/>
                    </a:cubicBezTo>
                    <a:cubicBezTo>
                      <a:pt x="3716" y="7518"/>
                      <a:pt x="3788" y="7612"/>
                      <a:pt x="3869" y="7707"/>
                    </a:cubicBezTo>
                    <a:cubicBezTo>
                      <a:pt x="4009" y="7873"/>
                      <a:pt x="4175" y="8044"/>
                      <a:pt x="4306" y="8184"/>
                    </a:cubicBezTo>
                    <a:lnTo>
                      <a:pt x="4319" y="8197"/>
                    </a:lnTo>
                    <a:cubicBezTo>
                      <a:pt x="4422" y="8305"/>
                      <a:pt x="4530" y="8409"/>
                      <a:pt x="4634" y="8512"/>
                    </a:cubicBezTo>
                    <a:lnTo>
                      <a:pt x="4665" y="8543"/>
                    </a:lnTo>
                    <a:cubicBezTo>
                      <a:pt x="4715" y="8588"/>
                      <a:pt x="4764" y="8638"/>
                      <a:pt x="4814" y="8687"/>
                    </a:cubicBezTo>
                    <a:cubicBezTo>
                      <a:pt x="4890" y="8759"/>
                      <a:pt x="4967" y="8831"/>
                      <a:pt x="5043" y="8903"/>
                    </a:cubicBezTo>
                    <a:cubicBezTo>
                      <a:pt x="5088" y="8944"/>
                      <a:pt x="5133" y="8980"/>
                      <a:pt x="5183" y="9016"/>
                    </a:cubicBezTo>
                    <a:cubicBezTo>
                      <a:pt x="5232" y="9052"/>
                      <a:pt x="5268" y="9083"/>
                      <a:pt x="5313" y="9115"/>
                    </a:cubicBezTo>
                    <a:lnTo>
                      <a:pt x="5390" y="9178"/>
                    </a:lnTo>
                    <a:cubicBezTo>
                      <a:pt x="5462" y="9236"/>
                      <a:pt x="5529" y="9290"/>
                      <a:pt x="5597" y="9340"/>
                    </a:cubicBezTo>
                    <a:cubicBezTo>
                      <a:pt x="5633" y="9367"/>
                      <a:pt x="5669" y="9389"/>
                      <a:pt x="5705" y="9412"/>
                    </a:cubicBezTo>
                    <a:lnTo>
                      <a:pt x="5745" y="9443"/>
                    </a:lnTo>
                    <a:lnTo>
                      <a:pt x="5786" y="9470"/>
                    </a:lnTo>
                    <a:cubicBezTo>
                      <a:pt x="5826" y="9497"/>
                      <a:pt x="5858" y="9520"/>
                      <a:pt x="5894" y="9542"/>
                    </a:cubicBezTo>
                    <a:cubicBezTo>
                      <a:pt x="5997" y="9605"/>
                      <a:pt x="6100" y="9668"/>
                      <a:pt x="6213" y="9722"/>
                    </a:cubicBezTo>
                    <a:cubicBezTo>
                      <a:pt x="6240" y="9736"/>
                      <a:pt x="6267" y="9749"/>
                      <a:pt x="6294" y="9763"/>
                    </a:cubicBezTo>
                    <a:lnTo>
                      <a:pt x="6321" y="9776"/>
                    </a:lnTo>
                    <a:lnTo>
                      <a:pt x="6375" y="9803"/>
                    </a:lnTo>
                    <a:cubicBezTo>
                      <a:pt x="6433" y="9835"/>
                      <a:pt x="6492" y="9862"/>
                      <a:pt x="6550" y="9893"/>
                    </a:cubicBezTo>
                    <a:cubicBezTo>
                      <a:pt x="6595" y="9911"/>
                      <a:pt x="6640" y="9938"/>
                      <a:pt x="6685" y="9961"/>
                    </a:cubicBezTo>
                    <a:lnTo>
                      <a:pt x="6766" y="9997"/>
                    </a:lnTo>
                    <a:lnTo>
                      <a:pt x="6798" y="10015"/>
                    </a:lnTo>
                    <a:lnTo>
                      <a:pt x="6829" y="10028"/>
                    </a:lnTo>
                    <a:lnTo>
                      <a:pt x="6847" y="10037"/>
                    </a:lnTo>
                    <a:lnTo>
                      <a:pt x="6879" y="10055"/>
                    </a:lnTo>
                    <a:cubicBezTo>
                      <a:pt x="6915" y="10073"/>
                      <a:pt x="6955" y="10086"/>
                      <a:pt x="6991" y="10100"/>
                    </a:cubicBezTo>
                    <a:lnTo>
                      <a:pt x="7018" y="10113"/>
                    </a:lnTo>
                    <a:lnTo>
                      <a:pt x="7032" y="10118"/>
                    </a:lnTo>
                    <a:lnTo>
                      <a:pt x="7059" y="10131"/>
                    </a:lnTo>
                    <a:cubicBezTo>
                      <a:pt x="7140" y="10163"/>
                      <a:pt x="7212" y="10199"/>
                      <a:pt x="7279" y="10235"/>
                    </a:cubicBezTo>
                    <a:cubicBezTo>
                      <a:pt x="7320" y="10257"/>
                      <a:pt x="7360" y="10275"/>
                      <a:pt x="7401" y="10289"/>
                    </a:cubicBezTo>
                    <a:lnTo>
                      <a:pt x="7437" y="10302"/>
                    </a:lnTo>
                    <a:lnTo>
                      <a:pt x="7491" y="10325"/>
                    </a:lnTo>
                    <a:cubicBezTo>
                      <a:pt x="7509" y="10329"/>
                      <a:pt x="7522" y="10334"/>
                      <a:pt x="7540" y="10338"/>
                    </a:cubicBezTo>
                    <a:lnTo>
                      <a:pt x="7585" y="10338"/>
                    </a:lnTo>
                    <a:cubicBezTo>
                      <a:pt x="7603" y="10338"/>
                      <a:pt x="7625" y="10334"/>
                      <a:pt x="7643" y="10325"/>
                    </a:cubicBezTo>
                    <a:cubicBezTo>
                      <a:pt x="7661" y="10320"/>
                      <a:pt x="7675" y="10311"/>
                      <a:pt x="7693" y="10302"/>
                    </a:cubicBezTo>
                    <a:cubicBezTo>
                      <a:pt x="7706" y="10293"/>
                      <a:pt x="7724" y="10284"/>
                      <a:pt x="7738" y="10271"/>
                    </a:cubicBezTo>
                    <a:cubicBezTo>
                      <a:pt x="7801" y="10221"/>
                      <a:pt x="7859" y="10158"/>
                      <a:pt x="7909" y="10095"/>
                    </a:cubicBezTo>
                    <a:cubicBezTo>
                      <a:pt x="7954" y="10037"/>
                      <a:pt x="7990" y="9992"/>
                      <a:pt x="8030" y="9947"/>
                    </a:cubicBezTo>
                    <a:cubicBezTo>
                      <a:pt x="8057" y="9943"/>
                      <a:pt x="8089" y="9934"/>
                      <a:pt x="8116" y="9916"/>
                    </a:cubicBezTo>
                    <a:lnTo>
                      <a:pt x="8138" y="9902"/>
                    </a:lnTo>
                    <a:lnTo>
                      <a:pt x="8156" y="9893"/>
                    </a:lnTo>
                    <a:lnTo>
                      <a:pt x="8179" y="9880"/>
                    </a:lnTo>
                    <a:lnTo>
                      <a:pt x="8219" y="9857"/>
                    </a:lnTo>
                    <a:cubicBezTo>
                      <a:pt x="8242" y="9844"/>
                      <a:pt x="8269" y="9830"/>
                      <a:pt x="8291" y="9817"/>
                    </a:cubicBezTo>
                    <a:cubicBezTo>
                      <a:pt x="8314" y="9812"/>
                      <a:pt x="8336" y="9808"/>
                      <a:pt x="8359" y="9803"/>
                    </a:cubicBezTo>
                    <a:lnTo>
                      <a:pt x="8413" y="9803"/>
                    </a:lnTo>
                    <a:cubicBezTo>
                      <a:pt x="8458" y="9803"/>
                      <a:pt x="8498" y="9781"/>
                      <a:pt x="8530" y="9745"/>
                    </a:cubicBezTo>
                    <a:cubicBezTo>
                      <a:pt x="8543" y="9745"/>
                      <a:pt x="8561" y="9740"/>
                      <a:pt x="8579" y="9731"/>
                    </a:cubicBezTo>
                    <a:cubicBezTo>
                      <a:pt x="8597" y="9722"/>
                      <a:pt x="8611" y="9704"/>
                      <a:pt x="8624" y="9686"/>
                    </a:cubicBezTo>
                    <a:cubicBezTo>
                      <a:pt x="8620" y="9673"/>
                      <a:pt x="8620" y="9664"/>
                      <a:pt x="8615" y="9650"/>
                    </a:cubicBezTo>
                    <a:lnTo>
                      <a:pt x="8615" y="9578"/>
                    </a:lnTo>
                    <a:lnTo>
                      <a:pt x="8615" y="9484"/>
                    </a:lnTo>
                    <a:lnTo>
                      <a:pt x="8615" y="9250"/>
                    </a:lnTo>
                    <a:cubicBezTo>
                      <a:pt x="8615" y="9196"/>
                      <a:pt x="8620" y="9137"/>
                      <a:pt x="8620" y="9083"/>
                    </a:cubicBezTo>
                    <a:lnTo>
                      <a:pt x="8620" y="8998"/>
                    </a:lnTo>
                    <a:lnTo>
                      <a:pt x="8620" y="8903"/>
                    </a:lnTo>
                    <a:lnTo>
                      <a:pt x="8620" y="8827"/>
                    </a:lnTo>
                    <a:lnTo>
                      <a:pt x="8620" y="8710"/>
                    </a:lnTo>
                    <a:lnTo>
                      <a:pt x="8624" y="8638"/>
                    </a:lnTo>
                    <a:lnTo>
                      <a:pt x="8624" y="8539"/>
                    </a:lnTo>
                    <a:cubicBezTo>
                      <a:pt x="8624" y="8485"/>
                      <a:pt x="8624" y="8422"/>
                      <a:pt x="8629" y="8364"/>
                    </a:cubicBezTo>
                    <a:lnTo>
                      <a:pt x="8629" y="8305"/>
                    </a:lnTo>
                    <a:lnTo>
                      <a:pt x="8629" y="8269"/>
                    </a:lnTo>
                    <a:lnTo>
                      <a:pt x="8629" y="8238"/>
                    </a:lnTo>
                    <a:lnTo>
                      <a:pt x="8629" y="8188"/>
                    </a:lnTo>
                    <a:cubicBezTo>
                      <a:pt x="8629" y="8076"/>
                      <a:pt x="8629" y="7968"/>
                      <a:pt x="8633" y="7860"/>
                    </a:cubicBezTo>
                    <a:lnTo>
                      <a:pt x="8633" y="7842"/>
                    </a:lnTo>
                    <a:cubicBezTo>
                      <a:pt x="8633" y="7707"/>
                      <a:pt x="8629" y="7576"/>
                      <a:pt x="8629" y="7441"/>
                    </a:cubicBezTo>
                    <a:cubicBezTo>
                      <a:pt x="8629" y="7423"/>
                      <a:pt x="8624" y="7401"/>
                      <a:pt x="8615" y="7387"/>
                    </a:cubicBezTo>
                    <a:lnTo>
                      <a:pt x="8615" y="7369"/>
                    </a:lnTo>
                    <a:lnTo>
                      <a:pt x="8615" y="7351"/>
                    </a:lnTo>
                    <a:cubicBezTo>
                      <a:pt x="8615" y="7306"/>
                      <a:pt x="8624" y="7261"/>
                      <a:pt x="8629" y="7221"/>
                    </a:cubicBezTo>
                    <a:cubicBezTo>
                      <a:pt x="8633" y="7135"/>
                      <a:pt x="8642" y="7063"/>
                      <a:pt x="8642" y="6987"/>
                    </a:cubicBezTo>
                    <a:lnTo>
                      <a:pt x="8642" y="6879"/>
                    </a:lnTo>
                    <a:lnTo>
                      <a:pt x="8642" y="6812"/>
                    </a:lnTo>
                    <a:cubicBezTo>
                      <a:pt x="8642" y="6758"/>
                      <a:pt x="8642" y="6695"/>
                      <a:pt x="8642" y="6636"/>
                    </a:cubicBezTo>
                    <a:lnTo>
                      <a:pt x="8638" y="6569"/>
                    </a:lnTo>
                    <a:lnTo>
                      <a:pt x="8638" y="6555"/>
                    </a:lnTo>
                    <a:lnTo>
                      <a:pt x="8638" y="6542"/>
                    </a:lnTo>
                    <a:cubicBezTo>
                      <a:pt x="8638" y="6461"/>
                      <a:pt x="8633" y="6375"/>
                      <a:pt x="8633" y="6294"/>
                    </a:cubicBezTo>
                    <a:cubicBezTo>
                      <a:pt x="8633" y="6258"/>
                      <a:pt x="8633" y="6222"/>
                      <a:pt x="8638" y="6182"/>
                    </a:cubicBezTo>
                    <a:cubicBezTo>
                      <a:pt x="8642" y="6141"/>
                      <a:pt x="8633" y="6092"/>
                      <a:pt x="8633" y="6047"/>
                    </a:cubicBezTo>
                    <a:cubicBezTo>
                      <a:pt x="8629" y="5988"/>
                      <a:pt x="8629" y="5930"/>
                      <a:pt x="8638" y="5871"/>
                    </a:cubicBezTo>
                    <a:cubicBezTo>
                      <a:pt x="8633" y="5849"/>
                      <a:pt x="8620" y="5826"/>
                      <a:pt x="8606" y="5808"/>
                    </a:cubicBezTo>
                    <a:cubicBezTo>
                      <a:pt x="8584" y="5781"/>
                      <a:pt x="8552" y="5763"/>
                      <a:pt x="8521" y="5750"/>
                    </a:cubicBezTo>
                    <a:cubicBezTo>
                      <a:pt x="8485" y="5736"/>
                      <a:pt x="8440" y="5727"/>
                      <a:pt x="8399" y="5727"/>
                    </a:cubicBezTo>
                    <a:lnTo>
                      <a:pt x="8138" y="5727"/>
                    </a:lnTo>
                    <a:cubicBezTo>
                      <a:pt x="8107" y="5727"/>
                      <a:pt x="8075" y="5727"/>
                      <a:pt x="8048" y="5718"/>
                    </a:cubicBezTo>
                    <a:cubicBezTo>
                      <a:pt x="8030" y="5718"/>
                      <a:pt x="8008" y="5714"/>
                      <a:pt x="7990" y="5709"/>
                    </a:cubicBezTo>
                    <a:cubicBezTo>
                      <a:pt x="7976" y="5709"/>
                      <a:pt x="7967" y="5705"/>
                      <a:pt x="7954" y="5700"/>
                    </a:cubicBezTo>
                    <a:cubicBezTo>
                      <a:pt x="7949" y="5678"/>
                      <a:pt x="7945" y="5660"/>
                      <a:pt x="7945" y="5646"/>
                    </a:cubicBezTo>
                    <a:cubicBezTo>
                      <a:pt x="7940" y="5565"/>
                      <a:pt x="7936" y="5489"/>
                      <a:pt x="7936" y="5408"/>
                    </a:cubicBezTo>
                    <a:lnTo>
                      <a:pt x="7936" y="5385"/>
                    </a:lnTo>
                    <a:lnTo>
                      <a:pt x="7936" y="5327"/>
                    </a:lnTo>
                    <a:cubicBezTo>
                      <a:pt x="7927" y="5286"/>
                      <a:pt x="7918" y="5241"/>
                      <a:pt x="7913" y="5192"/>
                    </a:cubicBezTo>
                    <a:cubicBezTo>
                      <a:pt x="7913" y="5174"/>
                      <a:pt x="7922" y="5156"/>
                      <a:pt x="7931" y="5143"/>
                    </a:cubicBezTo>
                    <a:cubicBezTo>
                      <a:pt x="7949" y="5129"/>
                      <a:pt x="7967" y="5120"/>
                      <a:pt x="7990" y="5120"/>
                    </a:cubicBezTo>
                    <a:cubicBezTo>
                      <a:pt x="7999" y="5111"/>
                      <a:pt x="8012" y="5107"/>
                      <a:pt x="8021" y="5107"/>
                    </a:cubicBezTo>
                    <a:lnTo>
                      <a:pt x="8044" y="5107"/>
                    </a:lnTo>
                    <a:cubicBezTo>
                      <a:pt x="8084" y="5107"/>
                      <a:pt x="8129" y="5107"/>
                      <a:pt x="8174" y="5111"/>
                    </a:cubicBezTo>
                    <a:lnTo>
                      <a:pt x="8210" y="5116"/>
                    </a:lnTo>
                    <a:cubicBezTo>
                      <a:pt x="8242" y="5107"/>
                      <a:pt x="8273" y="5102"/>
                      <a:pt x="8300" y="5098"/>
                    </a:cubicBezTo>
                    <a:lnTo>
                      <a:pt x="8323" y="5098"/>
                    </a:lnTo>
                    <a:cubicBezTo>
                      <a:pt x="8341" y="5098"/>
                      <a:pt x="8363" y="5098"/>
                      <a:pt x="8381" y="5102"/>
                    </a:cubicBezTo>
                    <a:lnTo>
                      <a:pt x="8426" y="5102"/>
                    </a:lnTo>
                    <a:cubicBezTo>
                      <a:pt x="8462" y="5102"/>
                      <a:pt x="8494" y="5107"/>
                      <a:pt x="8530" y="5111"/>
                    </a:cubicBezTo>
                    <a:lnTo>
                      <a:pt x="8665" y="5111"/>
                    </a:lnTo>
                    <a:cubicBezTo>
                      <a:pt x="8674" y="5107"/>
                      <a:pt x="8683" y="5107"/>
                      <a:pt x="8692" y="5102"/>
                    </a:cubicBezTo>
                    <a:cubicBezTo>
                      <a:pt x="8737" y="5080"/>
                      <a:pt x="8768" y="5048"/>
                      <a:pt x="8795" y="5008"/>
                    </a:cubicBezTo>
                    <a:lnTo>
                      <a:pt x="8818" y="4972"/>
                    </a:lnTo>
                    <a:cubicBezTo>
                      <a:pt x="8831" y="4949"/>
                      <a:pt x="8849" y="4927"/>
                      <a:pt x="8867" y="4904"/>
                    </a:cubicBezTo>
                    <a:cubicBezTo>
                      <a:pt x="8881" y="4891"/>
                      <a:pt x="8899" y="4877"/>
                      <a:pt x="8912" y="4859"/>
                    </a:cubicBezTo>
                    <a:cubicBezTo>
                      <a:pt x="8921" y="4855"/>
                      <a:pt x="8935" y="4850"/>
                      <a:pt x="8944" y="4846"/>
                    </a:cubicBezTo>
                    <a:cubicBezTo>
                      <a:pt x="8962" y="4841"/>
                      <a:pt x="8975" y="4841"/>
                      <a:pt x="8993" y="4837"/>
                    </a:cubicBezTo>
                    <a:lnTo>
                      <a:pt x="9106" y="4832"/>
                    </a:lnTo>
                    <a:cubicBezTo>
                      <a:pt x="9137" y="4832"/>
                      <a:pt x="9169" y="4819"/>
                      <a:pt x="9196" y="4801"/>
                    </a:cubicBezTo>
                    <a:cubicBezTo>
                      <a:pt x="9214" y="4783"/>
                      <a:pt x="9227" y="4760"/>
                      <a:pt x="9236" y="4733"/>
                    </a:cubicBezTo>
                    <a:cubicBezTo>
                      <a:pt x="9236" y="4742"/>
                      <a:pt x="9245" y="4751"/>
                      <a:pt x="9258" y="4751"/>
                    </a:cubicBezTo>
                    <a:cubicBezTo>
                      <a:pt x="9263" y="4756"/>
                      <a:pt x="9267" y="4756"/>
                      <a:pt x="9272" y="4756"/>
                    </a:cubicBezTo>
                    <a:lnTo>
                      <a:pt x="9272" y="4774"/>
                    </a:lnTo>
                    <a:lnTo>
                      <a:pt x="9276" y="4792"/>
                    </a:lnTo>
                    <a:cubicBezTo>
                      <a:pt x="9285" y="4819"/>
                      <a:pt x="9312" y="4841"/>
                      <a:pt x="9344" y="4841"/>
                    </a:cubicBezTo>
                    <a:cubicBezTo>
                      <a:pt x="9346" y="4843"/>
                      <a:pt x="9348" y="4844"/>
                      <a:pt x="9351" y="4844"/>
                    </a:cubicBezTo>
                    <a:cubicBezTo>
                      <a:pt x="9353" y="4844"/>
                      <a:pt x="9355" y="4843"/>
                      <a:pt x="9357" y="4841"/>
                    </a:cubicBezTo>
                    <a:cubicBezTo>
                      <a:pt x="9375" y="4837"/>
                      <a:pt x="9393" y="4828"/>
                      <a:pt x="9402" y="4810"/>
                    </a:cubicBezTo>
                    <a:cubicBezTo>
                      <a:pt x="9411" y="4796"/>
                      <a:pt x="9411" y="4778"/>
                      <a:pt x="9407" y="4760"/>
                    </a:cubicBezTo>
                    <a:lnTo>
                      <a:pt x="9389" y="4702"/>
                    </a:lnTo>
                    <a:lnTo>
                      <a:pt x="9371" y="4643"/>
                    </a:lnTo>
                    <a:cubicBezTo>
                      <a:pt x="9366" y="4612"/>
                      <a:pt x="9339" y="4589"/>
                      <a:pt x="9308" y="4589"/>
                    </a:cubicBezTo>
                    <a:cubicBezTo>
                      <a:pt x="9303" y="4576"/>
                      <a:pt x="9299" y="4558"/>
                      <a:pt x="9294" y="4544"/>
                    </a:cubicBezTo>
                    <a:cubicBezTo>
                      <a:pt x="9290" y="4522"/>
                      <a:pt x="9281" y="4499"/>
                      <a:pt x="9272" y="4477"/>
                    </a:cubicBezTo>
                    <a:lnTo>
                      <a:pt x="9267" y="4463"/>
                    </a:lnTo>
                    <a:lnTo>
                      <a:pt x="9263" y="4450"/>
                    </a:lnTo>
                    <a:lnTo>
                      <a:pt x="9249" y="4423"/>
                    </a:lnTo>
                    <a:lnTo>
                      <a:pt x="9245" y="4405"/>
                    </a:lnTo>
                    <a:cubicBezTo>
                      <a:pt x="9236" y="4387"/>
                      <a:pt x="9231" y="4369"/>
                      <a:pt x="9223" y="4351"/>
                    </a:cubicBezTo>
                    <a:cubicBezTo>
                      <a:pt x="9200" y="4292"/>
                      <a:pt x="9173" y="4229"/>
                      <a:pt x="9151" y="4171"/>
                    </a:cubicBezTo>
                    <a:lnTo>
                      <a:pt x="9124" y="4081"/>
                    </a:lnTo>
                    <a:lnTo>
                      <a:pt x="9106" y="4036"/>
                    </a:lnTo>
                    <a:lnTo>
                      <a:pt x="9083" y="3964"/>
                    </a:lnTo>
                    <a:lnTo>
                      <a:pt x="9052" y="3869"/>
                    </a:lnTo>
                    <a:cubicBezTo>
                      <a:pt x="9038" y="3824"/>
                      <a:pt x="9020" y="3779"/>
                      <a:pt x="9007" y="3734"/>
                    </a:cubicBezTo>
                    <a:cubicBezTo>
                      <a:pt x="8980" y="3662"/>
                      <a:pt x="8962" y="3586"/>
                      <a:pt x="8948" y="3505"/>
                    </a:cubicBezTo>
                    <a:lnTo>
                      <a:pt x="8948" y="3505"/>
                    </a:lnTo>
                    <a:lnTo>
                      <a:pt x="9052" y="3546"/>
                    </a:lnTo>
                    <a:lnTo>
                      <a:pt x="9079" y="3559"/>
                    </a:lnTo>
                    <a:lnTo>
                      <a:pt x="9101" y="3568"/>
                    </a:lnTo>
                    <a:cubicBezTo>
                      <a:pt x="9214" y="3613"/>
                      <a:pt x="9321" y="3653"/>
                      <a:pt x="9429" y="3689"/>
                    </a:cubicBezTo>
                    <a:cubicBezTo>
                      <a:pt x="9479" y="3707"/>
                      <a:pt x="9528" y="3721"/>
                      <a:pt x="9582" y="3734"/>
                    </a:cubicBezTo>
                    <a:lnTo>
                      <a:pt x="9672" y="3761"/>
                    </a:lnTo>
                    <a:lnTo>
                      <a:pt x="9767" y="3784"/>
                    </a:lnTo>
                    <a:cubicBezTo>
                      <a:pt x="9848" y="3806"/>
                      <a:pt x="9929" y="3820"/>
                      <a:pt x="10010" y="3833"/>
                    </a:cubicBezTo>
                    <a:lnTo>
                      <a:pt x="10028" y="3833"/>
                    </a:lnTo>
                    <a:lnTo>
                      <a:pt x="10131" y="3856"/>
                    </a:lnTo>
                    <a:cubicBezTo>
                      <a:pt x="10158" y="3860"/>
                      <a:pt x="10185" y="3865"/>
                      <a:pt x="10217" y="3869"/>
                    </a:cubicBezTo>
                    <a:lnTo>
                      <a:pt x="10244" y="3878"/>
                    </a:lnTo>
                    <a:lnTo>
                      <a:pt x="10311" y="3892"/>
                    </a:lnTo>
                    <a:cubicBezTo>
                      <a:pt x="10374" y="3905"/>
                      <a:pt x="10437" y="3919"/>
                      <a:pt x="10500" y="3928"/>
                    </a:cubicBezTo>
                    <a:cubicBezTo>
                      <a:pt x="10613" y="3941"/>
                      <a:pt x="10721" y="3950"/>
                      <a:pt x="10829" y="3964"/>
                    </a:cubicBezTo>
                    <a:lnTo>
                      <a:pt x="10887" y="3968"/>
                    </a:lnTo>
                    <a:cubicBezTo>
                      <a:pt x="11013" y="3982"/>
                      <a:pt x="11134" y="3986"/>
                      <a:pt x="11242" y="3991"/>
                    </a:cubicBezTo>
                    <a:lnTo>
                      <a:pt x="11292" y="3991"/>
                    </a:lnTo>
                    <a:cubicBezTo>
                      <a:pt x="11364" y="3991"/>
                      <a:pt x="11436" y="3991"/>
                      <a:pt x="11508" y="3986"/>
                    </a:cubicBezTo>
                    <a:lnTo>
                      <a:pt x="11598" y="3986"/>
                    </a:lnTo>
                    <a:cubicBezTo>
                      <a:pt x="11647" y="3986"/>
                      <a:pt x="11701" y="3986"/>
                      <a:pt x="11751" y="3982"/>
                    </a:cubicBezTo>
                    <a:lnTo>
                      <a:pt x="11773" y="3982"/>
                    </a:lnTo>
                    <a:cubicBezTo>
                      <a:pt x="11827" y="3982"/>
                      <a:pt x="11881" y="3968"/>
                      <a:pt x="11926" y="3946"/>
                    </a:cubicBezTo>
                    <a:cubicBezTo>
                      <a:pt x="11953" y="3932"/>
                      <a:pt x="11971" y="3910"/>
                      <a:pt x="11985" y="3883"/>
                    </a:cubicBezTo>
                    <a:cubicBezTo>
                      <a:pt x="11998" y="3874"/>
                      <a:pt x="12007" y="3865"/>
                      <a:pt x="12016" y="3847"/>
                    </a:cubicBezTo>
                    <a:cubicBezTo>
                      <a:pt x="12030" y="3824"/>
                      <a:pt x="12043" y="3793"/>
                      <a:pt x="12052" y="3766"/>
                    </a:cubicBezTo>
                    <a:cubicBezTo>
                      <a:pt x="12061" y="3739"/>
                      <a:pt x="12066" y="3716"/>
                      <a:pt x="12066" y="3689"/>
                    </a:cubicBezTo>
                    <a:lnTo>
                      <a:pt x="12070" y="3653"/>
                    </a:lnTo>
                    <a:cubicBezTo>
                      <a:pt x="12075" y="3617"/>
                      <a:pt x="12075" y="3582"/>
                      <a:pt x="12075" y="3550"/>
                    </a:cubicBezTo>
                    <a:lnTo>
                      <a:pt x="12075" y="3505"/>
                    </a:lnTo>
                    <a:lnTo>
                      <a:pt x="12075" y="3465"/>
                    </a:lnTo>
                    <a:lnTo>
                      <a:pt x="12075" y="3343"/>
                    </a:lnTo>
                    <a:cubicBezTo>
                      <a:pt x="12075" y="3303"/>
                      <a:pt x="12066" y="3262"/>
                      <a:pt x="12061" y="3226"/>
                    </a:cubicBezTo>
                    <a:lnTo>
                      <a:pt x="12061" y="3204"/>
                    </a:lnTo>
                    <a:lnTo>
                      <a:pt x="12057" y="3132"/>
                    </a:lnTo>
                    <a:cubicBezTo>
                      <a:pt x="12057" y="3105"/>
                      <a:pt x="12052" y="3078"/>
                      <a:pt x="12048" y="3051"/>
                    </a:cubicBezTo>
                    <a:cubicBezTo>
                      <a:pt x="12043" y="3006"/>
                      <a:pt x="12039" y="2961"/>
                      <a:pt x="12030" y="2920"/>
                    </a:cubicBezTo>
                    <a:lnTo>
                      <a:pt x="12021" y="2862"/>
                    </a:lnTo>
                    <a:cubicBezTo>
                      <a:pt x="12016" y="2808"/>
                      <a:pt x="12007" y="2754"/>
                      <a:pt x="11998" y="2700"/>
                    </a:cubicBezTo>
                    <a:lnTo>
                      <a:pt x="11989" y="2659"/>
                    </a:lnTo>
                    <a:lnTo>
                      <a:pt x="11985" y="2637"/>
                    </a:lnTo>
                    <a:lnTo>
                      <a:pt x="11980" y="2610"/>
                    </a:lnTo>
                    <a:lnTo>
                      <a:pt x="11962" y="2542"/>
                    </a:lnTo>
                    <a:cubicBezTo>
                      <a:pt x="11953" y="2497"/>
                      <a:pt x="11944" y="2452"/>
                      <a:pt x="11935" y="2407"/>
                    </a:cubicBezTo>
                    <a:cubicBezTo>
                      <a:pt x="11926" y="2335"/>
                      <a:pt x="11913" y="2268"/>
                      <a:pt x="11895" y="2196"/>
                    </a:cubicBezTo>
                    <a:cubicBezTo>
                      <a:pt x="11872" y="2088"/>
                      <a:pt x="11841" y="1980"/>
                      <a:pt x="11805" y="1877"/>
                    </a:cubicBezTo>
                    <a:cubicBezTo>
                      <a:pt x="11778" y="1800"/>
                      <a:pt x="11746" y="1728"/>
                      <a:pt x="11710" y="1652"/>
                    </a:cubicBezTo>
                    <a:cubicBezTo>
                      <a:pt x="11697" y="1620"/>
                      <a:pt x="11683" y="1589"/>
                      <a:pt x="11665" y="1557"/>
                    </a:cubicBezTo>
                    <a:cubicBezTo>
                      <a:pt x="11643" y="1499"/>
                      <a:pt x="11616" y="1449"/>
                      <a:pt x="11589" y="1400"/>
                    </a:cubicBezTo>
                    <a:lnTo>
                      <a:pt x="11584" y="1386"/>
                    </a:lnTo>
                    <a:lnTo>
                      <a:pt x="11575" y="1373"/>
                    </a:lnTo>
                    <a:lnTo>
                      <a:pt x="11566" y="1355"/>
                    </a:lnTo>
                    <a:lnTo>
                      <a:pt x="11548" y="1328"/>
                    </a:lnTo>
                    <a:cubicBezTo>
                      <a:pt x="11535" y="1296"/>
                      <a:pt x="11512" y="1269"/>
                      <a:pt x="11485" y="1247"/>
                    </a:cubicBezTo>
                    <a:cubicBezTo>
                      <a:pt x="11467" y="1238"/>
                      <a:pt x="11449" y="1233"/>
                      <a:pt x="11427" y="1233"/>
                    </a:cubicBezTo>
                    <a:lnTo>
                      <a:pt x="11404" y="1233"/>
                    </a:lnTo>
                    <a:cubicBezTo>
                      <a:pt x="11296" y="1211"/>
                      <a:pt x="11193" y="1193"/>
                      <a:pt x="11089" y="1175"/>
                    </a:cubicBezTo>
                    <a:cubicBezTo>
                      <a:pt x="10963" y="1157"/>
                      <a:pt x="10851" y="1134"/>
                      <a:pt x="10739" y="1107"/>
                    </a:cubicBezTo>
                    <a:cubicBezTo>
                      <a:pt x="10703" y="1094"/>
                      <a:pt x="10667" y="1089"/>
                      <a:pt x="10626" y="1080"/>
                    </a:cubicBezTo>
                    <a:lnTo>
                      <a:pt x="10590" y="1071"/>
                    </a:lnTo>
                    <a:cubicBezTo>
                      <a:pt x="10523" y="1058"/>
                      <a:pt x="10451" y="1040"/>
                      <a:pt x="10379" y="1022"/>
                    </a:cubicBezTo>
                    <a:lnTo>
                      <a:pt x="10311" y="1004"/>
                    </a:lnTo>
                    <a:lnTo>
                      <a:pt x="10271" y="990"/>
                    </a:lnTo>
                    <a:cubicBezTo>
                      <a:pt x="10194" y="968"/>
                      <a:pt x="10118" y="950"/>
                      <a:pt x="10046" y="923"/>
                    </a:cubicBezTo>
                    <a:cubicBezTo>
                      <a:pt x="9974" y="900"/>
                      <a:pt x="9906" y="878"/>
                      <a:pt x="9839" y="846"/>
                    </a:cubicBezTo>
                    <a:cubicBezTo>
                      <a:pt x="9794" y="833"/>
                      <a:pt x="9753" y="815"/>
                      <a:pt x="9713" y="801"/>
                    </a:cubicBezTo>
                    <a:lnTo>
                      <a:pt x="9668" y="783"/>
                    </a:lnTo>
                    <a:lnTo>
                      <a:pt x="9650" y="779"/>
                    </a:lnTo>
                    <a:lnTo>
                      <a:pt x="9600" y="761"/>
                    </a:lnTo>
                    <a:cubicBezTo>
                      <a:pt x="9519" y="729"/>
                      <a:pt x="9443" y="702"/>
                      <a:pt x="9362" y="675"/>
                    </a:cubicBezTo>
                    <a:lnTo>
                      <a:pt x="9231" y="630"/>
                    </a:lnTo>
                    <a:lnTo>
                      <a:pt x="9187" y="617"/>
                    </a:lnTo>
                    <a:lnTo>
                      <a:pt x="9133" y="599"/>
                    </a:lnTo>
                    <a:lnTo>
                      <a:pt x="9007" y="558"/>
                    </a:lnTo>
                    <a:lnTo>
                      <a:pt x="8953" y="540"/>
                    </a:lnTo>
                    <a:lnTo>
                      <a:pt x="8912" y="522"/>
                    </a:lnTo>
                    <a:lnTo>
                      <a:pt x="8863" y="509"/>
                    </a:lnTo>
                    <a:cubicBezTo>
                      <a:pt x="8800" y="486"/>
                      <a:pt x="8732" y="459"/>
                      <a:pt x="8669" y="441"/>
                    </a:cubicBezTo>
                    <a:cubicBezTo>
                      <a:pt x="8633" y="428"/>
                      <a:pt x="8597" y="414"/>
                      <a:pt x="8561" y="401"/>
                    </a:cubicBezTo>
                    <a:lnTo>
                      <a:pt x="8516" y="383"/>
                    </a:lnTo>
                    <a:cubicBezTo>
                      <a:pt x="8462" y="365"/>
                      <a:pt x="8413" y="347"/>
                      <a:pt x="8363" y="329"/>
                    </a:cubicBezTo>
                    <a:cubicBezTo>
                      <a:pt x="8309" y="307"/>
                      <a:pt x="8264" y="293"/>
                      <a:pt x="8215" y="275"/>
                    </a:cubicBezTo>
                    <a:lnTo>
                      <a:pt x="8201" y="271"/>
                    </a:lnTo>
                    <a:cubicBezTo>
                      <a:pt x="8152" y="248"/>
                      <a:pt x="8102" y="230"/>
                      <a:pt x="8053" y="217"/>
                    </a:cubicBezTo>
                    <a:cubicBezTo>
                      <a:pt x="8017" y="208"/>
                      <a:pt x="7981" y="199"/>
                      <a:pt x="7945" y="190"/>
                    </a:cubicBezTo>
                    <a:lnTo>
                      <a:pt x="7895" y="176"/>
                    </a:lnTo>
                    <a:lnTo>
                      <a:pt x="7850" y="163"/>
                    </a:lnTo>
                    <a:cubicBezTo>
                      <a:pt x="7814" y="154"/>
                      <a:pt x="7774" y="145"/>
                      <a:pt x="7738" y="136"/>
                    </a:cubicBezTo>
                    <a:cubicBezTo>
                      <a:pt x="7661" y="122"/>
                      <a:pt x="7590" y="113"/>
                      <a:pt x="7509" y="100"/>
                    </a:cubicBezTo>
                    <a:cubicBezTo>
                      <a:pt x="7455" y="95"/>
                      <a:pt x="7414" y="91"/>
                      <a:pt x="7374" y="86"/>
                    </a:cubicBezTo>
                    <a:lnTo>
                      <a:pt x="7338" y="86"/>
                    </a:lnTo>
                    <a:lnTo>
                      <a:pt x="7315" y="77"/>
                    </a:lnTo>
                    <a:lnTo>
                      <a:pt x="7302" y="77"/>
                    </a:lnTo>
                    <a:lnTo>
                      <a:pt x="7225" y="68"/>
                    </a:lnTo>
                    <a:cubicBezTo>
                      <a:pt x="7212" y="37"/>
                      <a:pt x="7185" y="19"/>
                      <a:pt x="7153" y="14"/>
                    </a:cubicBezTo>
                    <a:cubicBezTo>
                      <a:pt x="7077" y="5"/>
                      <a:pt x="7000" y="1"/>
                      <a:pt x="6924"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302;p69">
                <a:extLst>
                  <a:ext uri="{FF2B5EF4-FFF2-40B4-BE49-F238E27FC236}">
                    <a16:creationId xmlns:a16="http://schemas.microsoft.com/office/drawing/2014/main" id="{AC007F05-4D19-D742-B8A3-0BB8AD892990}"/>
                  </a:ext>
                </a:extLst>
              </p:cNvPr>
              <p:cNvSpPr/>
              <p:nvPr/>
            </p:nvSpPr>
            <p:spPr>
              <a:xfrm>
                <a:off x="5520662" y="3096420"/>
                <a:ext cx="222980" cy="49349"/>
              </a:xfrm>
              <a:custGeom>
                <a:avLst/>
                <a:gdLst/>
                <a:ahLst/>
                <a:cxnLst/>
                <a:rect l="l" t="t" r="r" b="b"/>
                <a:pathLst>
                  <a:path w="3181" h="704" extrusionOk="0">
                    <a:moveTo>
                      <a:pt x="3068" y="0"/>
                    </a:moveTo>
                    <a:cubicBezTo>
                      <a:pt x="3055" y="0"/>
                      <a:pt x="3041" y="5"/>
                      <a:pt x="3028" y="9"/>
                    </a:cubicBezTo>
                    <a:lnTo>
                      <a:pt x="3023" y="14"/>
                    </a:lnTo>
                    <a:lnTo>
                      <a:pt x="3010" y="23"/>
                    </a:lnTo>
                    <a:lnTo>
                      <a:pt x="2987" y="23"/>
                    </a:lnTo>
                    <a:lnTo>
                      <a:pt x="2965" y="27"/>
                    </a:lnTo>
                    <a:cubicBezTo>
                      <a:pt x="2942" y="32"/>
                      <a:pt x="2915" y="36"/>
                      <a:pt x="2893" y="41"/>
                    </a:cubicBezTo>
                    <a:lnTo>
                      <a:pt x="2857" y="45"/>
                    </a:lnTo>
                    <a:lnTo>
                      <a:pt x="2758" y="45"/>
                    </a:lnTo>
                    <a:cubicBezTo>
                      <a:pt x="2695" y="45"/>
                      <a:pt x="2632" y="50"/>
                      <a:pt x="2569" y="50"/>
                    </a:cubicBezTo>
                    <a:lnTo>
                      <a:pt x="1642" y="50"/>
                    </a:lnTo>
                    <a:cubicBezTo>
                      <a:pt x="1579" y="50"/>
                      <a:pt x="1516" y="45"/>
                      <a:pt x="1453" y="41"/>
                    </a:cubicBezTo>
                    <a:cubicBezTo>
                      <a:pt x="1399" y="38"/>
                      <a:pt x="1345" y="37"/>
                      <a:pt x="1292" y="37"/>
                    </a:cubicBezTo>
                    <a:cubicBezTo>
                      <a:pt x="1238" y="37"/>
                      <a:pt x="1186" y="38"/>
                      <a:pt x="1134" y="41"/>
                    </a:cubicBezTo>
                    <a:cubicBezTo>
                      <a:pt x="1044" y="36"/>
                      <a:pt x="958" y="32"/>
                      <a:pt x="873" y="27"/>
                    </a:cubicBezTo>
                    <a:cubicBezTo>
                      <a:pt x="805" y="23"/>
                      <a:pt x="738" y="20"/>
                      <a:pt x="671" y="20"/>
                    </a:cubicBezTo>
                    <a:cubicBezTo>
                      <a:pt x="603" y="20"/>
                      <a:pt x="536" y="23"/>
                      <a:pt x="468" y="27"/>
                    </a:cubicBezTo>
                    <a:cubicBezTo>
                      <a:pt x="396" y="32"/>
                      <a:pt x="324" y="36"/>
                      <a:pt x="248" y="41"/>
                    </a:cubicBezTo>
                    <a:cubicBezTo>
                      <a:pt x="221" y="45"/>
                      <a:pt x="194" y="45"/>
                      <a:pt x="167" y="54"/>
                    </a:cubicBezTo>
                    <a:cubicBezTo>
                      <a:pt x="162" y="45"/>
                      <a:pt x="158" y="41"/>
                      <a:pt x="153" y="36"/>
                    </a:cubicBezTo>
                    <a:cubicBezTo>
                      <a:pt x="140" y="18"/>
                      <a:pt x="122" y="9"/>
                      <a:pt x="99" y="5"/>
                    </a:cubicBezTo>
                    <a:cubicBezTo>
                      <a:pt x="97" y="4"/>
                      <a:pt x="94" y="4"/>
                      <a:pt x="92" y="4"/>
                    </a:cubicBezTo>
                    <a:cubicBezTo>
                      <a:pt x="50" y="4"/>
                      <a:pt x="14" y="39"/>
                      <a:pt x="14" y="77"/>
                    </a:cubicBezTo>
                    <a:cubicBezTo>
                      <a:pt x="14" y="153"/>
                      <a:pt x="14" y="225"/>
                      <a:pt x="14" y="302"/>
                    </a:cubicBezTo>
                    <a:cubicBezTo>
                      <a:pt x="18" y="356"/>
                      <a:pt x="18" y="414"/>
                      <a:pt x="14" y="468"/>
                    </a:cubicBezTo>
                    <a:cubicBezTo>
                      <a:pt x="9" y="531"/>
                      <a:pt x="0" y="603"/>
                      <a:pt x="59" y="639"/>
                    </a:cubicBezTo>
                    <a:cubicBezTo>
                      <a:pt x="89" y="654"/>
                      <a:pt x="118" y="663"/>
                      <a:pt x="151" y="663"/>
                    </a:cubicBezTo>
                    <a:cubicBezTo>
                      <a:pt x="157" y="663"/>
                      <a:pt x="164" y="662"/>
                      <a:pt x="171" y="662"/>
                    </a:cubicBezTo>
                    <a:lnTo>
                      <a:pt x="252" y="662"/>
                    </a:lnTo>
                    <a:lnTo>
                      <a:pt x="374" y="653"/>
                    </a:lnTo>
                    <a:cubicBezTo>
                      <a:pt x="491" y="657"/>
                      <a:pt x="608" y="662"/>
                      <a:pt x="725" y="680"/>
                    </a:cubicBezTo>
                    <a:cubicBezTo>
                      <a:pt x="783" y="684"/>
                      <a:pt x="846" y="693"/>
                      <a:pt x="904" y="698"/>
                    </a:cubicBezTo>
                    <a:cubicBezTo>
                      <a:pt x="963" y="702"/>
                      <a:pt x="1021" y="702"/>
                      <a:pt x="1084" y="702"/>
                    </a:cubicBezTo>
                    <a:lnTo>
                      <a:pt x="1444" y="702"/>
                    </a:lnTo>
                    <a:cubicBezTo>
                      <a:pt x="1467" y="703"/>
                      <a:pt x="1489" y="703"/>
                      <a:pt x="1511" y="703"/>
                    </a:cubicBezTo>
                    <a:cubicBezTo>
                      <a:pt x="1613" y="703"/>
                      <a:pt x="1714" y="695"/>
                      <a:pt x="1818" y="684"/>
                    </a:cubicBezTo>
                    <a:cubicBezTo>
                      <a:pt x="1867" y="680"/>
                      <a:pt x="1917" y="680"/>
                      <a:pt x="1966" y="675"/>
                    </a:cubicBezTo>
                    <a:lnTo>
                      <a:pt x="1948" y="675"/>
                    </a:lnTo>
                    <a:cubicBezTo>
                      <a:pt x="2038" y="671"/>
                      <a:pt x="2124" y="666"/>
                      <a:pt x="2209" y="662"/>
                    </a:cubicBezTo>
                    <a:cubicBezTo>
                      <a:pt x="2270" y="659"/>
                      <a:pt x="2331" y="658"/>
                      <a:pt x="2391" y="658"/>
                    </a:cubicBezTo>
                    <a:cubicBezTo>
                      <a:pt x="2451" y="658"/>
                      <a:pt x="2510" y="659"/>
                      <a:pt x="2569" y="662"/>
                    </a:cubicBezTo>
                    <a:cubicBezTo>
                      <a:pt x="2690" y="666"/>
                      <a:pt x="2803" y="666"/>
                      <a:pt x="2920" y="671"/>
                    </a:cubicBezTo>
                    <a:cubicBezTo>
                      <a:pt x="2951" y="671"/>
                      <a:pt x="2987" y="675"/>
                      <a:pt x="3023" y="675"/>
                    </a:cubicBezTo>
                    <a:lnTo>
                      <a:pt x="3077" y="675"/>
                    </a:lnTo>
                    <a:cubicBezTo>
                      <a:pt x="3131" y="671"/>
                      <a:pt x="3176" y="626"/>
                      <a:pt x="3181" y="572"/>
                    </a:cubicBezTo>
                    <a:cubicBezTo>
                      <a:pt x="3181" y="509"/>
                      <a:pt x="3167" y="446"/>
                      <a:pt x="3149" y="383"/>
                    </a:cubicBezTo>
                    <a:cubicBezTo>
                      <a:pt x="3136" y="342"/>
                      <a:pt x="3131" y="302"/>
                      <a:pt x="3127" y="257"/>
                    </a:cubicBezTo>
                    <a:cubicBezTo>
                      <a:pt x="3127" y="234"/>
                      <a:pt x="3122" y="212"/>
                      <a:pt x="3122" y="185"/>
                    </a:cubicBezTo>
                    <a:lnTo>
                      <a:pt x="3122" y="176"/>
                    </a:lnTo>
                    <a:cubicBezTo>
                      <a:pt x="3140" y="167"/>
                      <a:pt x="3149" y="149"/>
                      <a:pt x="3158" y="131"/>
                    </a:cubicBezTo>
                    <a:cubicBezTo>
                      <a:pt x="3167" y="108"/>
                      <a:pt x="3167" y="81"/>
                      <a:pt x="3154" y="59"/>
                    </a:cubicBezTo>
                    <a:cubicBezTo>
                      <a:pt x="3140" y="23"/>
                      <a:pt x="3104" y="0"/>
                      <a:pt x="3068"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305;p69">
                <a:extLst>
                  <a:ext uri="{FF2B5EF4-FFF2-40B4-BE49-F238E27FC236}">
                    <a16:creationId xmlns:a16="http://schemas.microsoft.com/office/drawing/2014/main" id="{3242A473-B8C1-3C49-8BF3-CB3CEAA15F80}"/>
                  </a:ext>
                </a:extLst>
              </p:cNvPr>
              <p:cNvSpPr/>
              <p:nvPr/>
            </p:nvSpPr>
            <p:spPr>
              <a:xfrm>
                <a:off x="5282892" y="3402255"/>
                <a:ext cx="488860" cy="838576"/>
              </a:xfrm>
              <a:custGeom>
                <a:avLst/>
                <a:gdLst/>
                <a:ahLst/>
                <a:cxnLst/>
                <a:rect l="l" t="t" r="r" b="b"/>
                <a:pathLst>
                  <a:path w="6974" h="11963" extrusionOk="0">
                    <a:moveTo>
                      <a:pt x="3487" y="1"/>
                    </a:moveTo>
                    <a:cubicBezTo>
                      <a:pt x="3428" y="1"/>
                      <a:pt x="3379" y="46"/>
                      <a:pt x="3374" y="104"/>
                    </a:cubicBezTo>
                    <a:cubicBezTo>
                      <a:pt x="3374" y="190"/>
                      <a:pt x="3370" y="275"/>
                      <a:pt x="3365" y="361"/>
                    </a:cubicBezTo>
                    <a:lnTo>
                      <a:pt x="3361" y="464"/>
                    </a:lnTo>
                    <a:cubicBezTo>
                      <a:pt x="3361" y="500"/>
                      <a:pt x="3356" y="541"/>
                      <a:pt x="3356" y="581"/>
                    </a:cubicBezTo>
                    <a:cubicBezTo>
                      <a:pt x="3352" y="658"/>
                      <a:pt x="3352" y="739"/>
                      <a:pt x="3343" y="815"/>
                    </a:cubicBezTo>
                    <a:cubicBezTo>
                      <a:pt x="3325" y="1063"/>
                      <a:pt x="3298" y="1301"/>
                      <a:pt x="3275" y="1508"/>
                    </a:cubicBezTo>
                    <a:cubicBezTo>
                      <a:pt x="3266" y="1575"/>
                      <a:pt x="3257" y="1647"/>
                      <a:pt x="3248" y="1715"/>
                    </a:cubicBezTo>
                    <a:cubicBezTo>
                      <a:pt x="3239" y="1805"/>
                      <a:pt x="3230" y="1895"/>
                      <a:pt x="3221" y="1985"/>
                    </a:cubicBezTo>
                    <a:cubicBezTo>
                      <a:pt x="3221" y="2003"/>
                      <a:pt x="3217" y="2025"/>
                      <a:pt x="3212" y="2048"/>
                    </a:cubicBezTo>
                    <a:lnTo>
                      <a:pt x="3208" y="2097"/>
                    </a:lnTo>
                    <a:cubicBezTo>
                      <a:pt x="3203" y="2124"/>
                      <a:pt x="3199" y="2147"/>
                      <a:pt x="3194" y="2174"/>
                    </a:cubicBezTo>
                    <a:lnTo>
                      <a:pt x="3190" y="2205"/>
                    </a:lnTo>
                    <a:cubicBezTo>
                      <a:pt x="3176" y="2286"/>
                      <a:pt x="3158" y="2363"/>
                      <a:pt x="3145" y="2439"/>
                    </a:cubicBezTo>
                    <a:cubicBezTo>
                      <a:pt x="3131" y="2493"/>
                      <a:pt x="3118" y="2552"/>
                      <a:pt x="3109" y="2606"/>
                    </a:cubicBezTo>
                    <a:cubicBezTo>
                      <a:pt x="3100" y="2646"/>
                      <a:pt x="3095" y="2687"/>
                      <a:pt x="3086" y="2727"/>
                    </a:cubicBezTo>
                    <a:lnTo>
                      <a:pt x="3073" y="2804"/>
                    </a:lnTo>
                    <a:cubicBezTo>
                      <a:pt x="3050" y="2929"/>
                      <a:pt x="3028" y="3051"/>
                      <a:pt x="3001" y="3172"/>
                    </a:cubicBezTo>
                    <a:cubicBezTo>
                      <a:pt x="3001" y="3177"/>
                      <a:pt x="3001" y="3177"/>
                      <a:pt x="3001" y="3181"/>
                    </a:cubicBezTo>
                    <a:cubicBezTo>
                      <a:pt x="3001" y="3186"/>
                      <a:pt x="3001" y="3186"/>
                      <a:pt x="3001" y="3190"/>
                    </a:cubicBezTo>
                    <a:lnTo>
                      <a:pt x="2996" y="3222"/>
                    </a:lnTo>
                    <a:cubicBezTo>
                      <a:pt x="2969" y="3339"/>
                      <a:pt x="2942" y="3456"/>
                      <a:pt x="2920" y="3573"/>
                    </a:cubicBezTo>
                    <a:lnTo>
                      <a:pt x="2897" y="3694"/>
                    </a:lnTo>
                    <a:cubicBezTo>
                      <a:pt x="2879" y="3789"/>
                      <a:pt x="2866" y="3888"/>
                      <a:pt x="2843" y="3982"/>
                    </a:cubicBezTo>
                    <a:lnTo>
                      <a:pt x="2839" y="4005"/>
                    </a:lnTo>
                    <a:cubicBezTo>
                      <a:pt x="2816" y="4104"/>
                      <a:pt x="2789" y="4221"/>
                      <a:pt x="2753" y="4333"/>
                    </a:cubicBezTo>
                    <a:cubicBezTo>
                      <a:pt x="2735" y="4396"/>
                      <a:pt x="2717" y="4459"/>
                      <a:pt x="2699" y="4522"/>
                    </a:cubicBezTo>
                    <a:lnTo>
                      <a:pt x="2659" y="4661"/>
                    </a:lnTo>
                    <a:cubicBezTo>
                      <a:pt x="2641" y="4720"/>
                      <a:pt x="2623" y="4783"/>
                      <a:pt x="2600" y="4841"/>
                    </a:cubicBezTo>
                    <a:cubicBezTo>
                      <a:pt x="2582" y="4904"/>
                      <a:pt x="2569" y="4954"/>
                      <a:pt x="2551" y="5012"/>
                    </a:cubicBezTo>
                    <a:cubicBezTo>
                      <a:pt x="2538" y="5066"/>
                      <a:pt x="2515" y="5129"/>
                      <a:pt x="2497" y="5192"/>
                    </a:cubicBezTo>
                    <a:cubicBezTo>
                      <a:pt x="2475" y="5251"/>
                      <a:pt x="2461" y="5296"/>
                      <a:pt x="2448" y="5350"/>
                    </a:cubicBezTo>
                    <a:cubicBezTo>
                      <a:pt x="2412" y="5467"/>
                      <a:pt x="2376" y="5579"/>
                      <a:pt x="2340" y="5696"/>
                    </a:cubicBezTo>
                    <a:cubicBezTo>
                      <a:pt x="2317" y="5750"/>
                      <a:pt x="2299" y="5809"/>
                      <a:pt x="2277" y="5863"/>
                    </a:cubicBezTo>
                    <a:cubicBezTo>
                      <a:pt x="2259" y="5921"/>
                      <a:pt x="2245" y="5957"/>
                      <a:pt x="2227" y="6007"/>
                    </a:cubicBezTo>
                    <a:lnTo>
                      <a:pt x="2187" y="6133"/>
                    </a:lnTo>
                    <a:cubicBezTo>
                      <a:pt x="2160" y="6204"/>
                      <a:pt x="2133" y="6276"/>
                      <a:pt x="2110" y="6353"/>
                    </a:cubicBezTo>
                    <a:cubicBezTo>
                      <a:pt x="2074" y="6470"/>
                      <a:pt x="2034" y="6587"/>
                      <a:pt x="1998" y="6708"/>
                    </a:cubicBezTo>
                    <a:cubicBezTo>
                      <a:pt x="1926" y="6933"/>
                      <a:pt x="1840" y="7149"/>
                      <a:pt x="1750" y="7361"/>
                    </a:cubicBezTo>
                    <a:cubicBezTo>
                      <a:pt x="1728" y="7406"/>
                      <a:pt x="1710" y="7455"/>
                      <a:pt x="1687" y="7505"/>
                    </a:cubicBezTo>
                    <a:cubicBezTo>
                      <a:pt x="1660" y="7563"/>
                      <a:pt x="1629" y="7626"/>
                      <a:pt x="1606" y="7685"/>
                    </a:cubicBezTo>
                    <a:cubicBezTo>
                      <a:pt x="1579" y="7748"/>
                      <a:pt x="1557" y="7792"/>
                      <a:pt x="1534" y="7846"/>
                    </a:cubicBezTo>
                    <a:cubicBezTo>
                      <a:pt x="1507" y="7900"/>
                      <a:pt x="1485" y="7954"/>
                      <a:pt x="1462" y="8008"/>
                    </a:cubicBezTo>
                    <a:cubicBezTo>
                      <a:pt x="1404" y="8134"/>
                      <a:pt x="1350" y="8265"/>
                      <a:pt x="1296" y="8391"/>
                    </a:cubicBezTo>
                    <a:cubicBezTo>
                      <a:pt x="1251" y="8503"/>
                      <a:pt x="1192" y="8638"/>
                      <a:pt x="1129" y="8764"/>
                    </a:cubicBezTo>
                    <a:cubicBezTo>
                      <a:pt x="1084" y="8850"/>
                      <a:pt x="1044" y="8935"/>
                      <a:pt x="1003" y="9021"/>
                    </a:cubicBezTo>
                    <a:lnTo>
                      <a:pt x="932" y="9165"/>
                    </a:lnTo>
                    <a:cubicBezTo>
                      <a:pt x="900" y="9223"/>
                      <a:pt x="869" y="9277"/>
                      <a:pt x="837" y="9331"/>
                    </a:cubicBezTo>
                    <a:cubicBezTo>
                      <a:pt x="806" y="9381"/>
                      <a:pt x="788" y="9421"/>
                      <a:pt x="761" y="9466"/>
                    </a:cubicBezTo>
                    <a:lnTo>
                      <a:pt x="738" y="9506"/>
                    </a:lnTo>
                    <a:cubicBezTo>
                      <a:pt x="689" y="9596"/>
                      <a:pt x="639" y="9691"/>
                      <a:pt x="590" y="9776"/>
                    </a:cubicBezTo>
                    <a:lnTo>
                      <a:pt x="558" y="9826"/>
                    </a:lnTo>
                    <a:cubicBezTo>
                      <a:pt x="536" y="9862"/>
                      <a:pt x="513" y="9898"/>
                      <a:pt x="495" y="9929"/>
                    </a:cubicBezTo>
                    <a:cubicBezTo>
                      <a:pt x="473" y="9965"/>
                      <a:pt x="450" y="10010"/>
                      <a:pt x="428" y="10051"/>
                    </a:cubicBezTo>
                    <a:lnTo>
                      <a:pt x="405" y="10096"/>
                    </a:lnTo>
                    <a:cubicBezTo>
                      <a:pt x="356" y="10190"/>
                      <a:pt x="293" y="10307"/>
                      <a:pt x="221" y="10415"/>
                    </a:cubicBezTo>
                    <a:cubicBezTo>
                      <a:pt x="189" y="10469"/>
                      <a:pt x="158" y="10519"/>
                      <a:pt x="126" y="10573"/>
                    </a:cubicBezTo>
                    <a:cubicBezTo>
                      <a:pt x="95" y="10627"/>
                      <a:pt x="63" y="10672"/>
                      <a:pt x="32" y="10717"/>
                    </a:cubicBezTo>
                    <a:lnTo>
                      <a:pt x="18" y="10735"/>
                    </a:lnTo>
                    <a:cubicBezTo>
                      <a:pt x="5" y="10757"/>
                      <a:pt x="0" y="10784"/>
                      <a:pt x="9" y="10811"/>
                    </a:cubicBezTo>
                    <a:cubicBezTo>
                      <a:pt x="9" y="10825"/>
                      <a:pt x="9" y="10838"/>
                      <a:pt x="9" y="10852"/>
                    </a:cubicBezTo>
                    <a:cubicBezTo>
                      <a:pt x="27" y="10919"/>
                      <a:pt x="50" y="10978"/>
                      <a:pt x="86" y="11036"/>
                    </a:cubicBezTo>
                    <a:cubicBezTo>
                      <a:pt x="117" y="11085"/>
                      <a:pt x="153" y="11135"/>
                      <a:pt x="194" y="11180"/>
                    </a:cubicBezTo>
                    <a:cubicBezTo>
                      <a:pt x="261" y="11261"/>
                      <a:pt x="338" y="11346"/>
                      <a:pt x="437" y="11445"/>
                    </a:cubicBezTo>
                    <a:cubicBezTo>
                      <a:pt x="473" y="11481"/>
                      <a:pt x="513" y="11513"/>
                      <a:pt x="549" y="11549"/>
                    </a:cubicBezTo>
                    <a:lnTo>
                      <a:pt x="567" y="11562"/>
                    </a:lnTo>
                    <a:cubicBezTo>
                      <a:pt x="621" y="11607"/>
                      <a:pt x="675" y="11652"/>
                      <a:pt x="734" y="11697"/>
                    </a:cubicBezTo>
                    <a:cubicBezTo>
                      <a:pt x="819" y="11760"/>
                      <a:pt x="914" y="11819"/>
                      <a:pt x="1003" y="11877"/>
                    </a:cubicBezTo>
                    <a:lnTo>
                      <a:pt x="1035" y="11895"/>
                    </a:lnTo>
                    <a:lnTo>
                      <a:pt x="1075" y="11922"/>
                    </a:lnTo>
                    <a:cubicBezTo>
                      <a:pt x="1107" y="11940"/>
                      <a:pt x="1143" y="11954"/>
                      <a:pt x="1183" y="11958"/>
                    </a:cubicBezTo>
                    <a:cubicBezTo>
                      <a:pt x="1192" y="11963"/>
                      <a:pt x="1206" y="11963"/>
                      <a:pt x="1219" y="11963"/>
                    </a:cubicBezTo>
                    <a:cubicBezTo>
                      <a:pt x="1237" y="11963"/>
                      <a:pt x="1255" y="11958"/>
                      <a:pt x="1273" y="11949"/>
                    </a:cubicBezTo>
                    <a:cubicBezTo>
                      <a:pt x="1300" y="11936"/>
                      <a:pt x="1318" y="11909"/>
                      <a:pt x="1327" y="11877"/>
                    </a:cubicBezTo>
                    <a:cubicBezTo>
                      <a:pt x="1327" y="11873"/>
                      <a:pt x="1332" y="11868"/>
                      <a:pt x="1332" y="11864"/>
                    </a:cubicBezTo>
                    <a:cubicBezTo>
                      <a:pt x="1363" y="11828"/>
                      <a:pt x="1395" y="11796"/>
                      <a:pt x="1431" y="11769"/>
                    </a:cubicBezTo>
                    <a:lnTo>
                      <a:pt x="1485" y="11711"/>
                    </a:lnTo>
                    <a:lnTo>
                      <a:pt x="1561" y="11639"/>
                    </a:lnTo>
                    <a:cubicBezTo>
                      <a:pt x="1647" y="11562"/>
                      <a:pt x="1732" y="11477"/>
                      <a:pt x="1818" y="11391"/>
                    </a:cubicBezTo>
                    <a:cubicBezTo>
                      <a:pt x="1903" y="11301"/>
                      <a:pt x="1984" y="11202"/>
                      <a:pt x="2056" y="11117"/>
                    </a:cubicBezTo>
                    <a:cubicBezTo>
                      <a:pt x="2101" y="11067"/>
                      <a:pt x="2137" y="11014"/>
                      <a:pt x="2178" y="10964"/>
                    </a:cubicBezTo>
                    <a:cubicBezTo>
                      <a:pt x="2209" y="10924"/>
                      <a:pt x="2241" y="10883"/>
                      <a:pt x="2272" y="10843"/>
                    </a:cubicBezTo>
                    <a:lnTo>
                      <a:pt x="2322" y="10780"/>
                    </a:lnTo>
                    <a:cubicBezTo>
                      <a:pt x="2344" y="10757"/>
                      <a:pt x="2362" y="10730"/>
                      <a:pt x="2385" y="10708"/>
                    </a:cubicBezTo>
                    <a:cubicBezTo>
                      <a:pt x="2403" y="10681"/>
                      <a:pt x="2425" y="10649"/>
                      <a:pt x="2443" y="10627"/>
                    </a:cubicBezTo>
                    <a:lnTo>
                      <a:pt x="2502" y="10555"/>
                    </a:lnTo>
                    <a:cubicBezTo>
                      <a:pt x="2547" y="10496"/>
                      <a:pt x="2587" y="10447"/>
                      <a:pt x="2627" y="10388"/>
                    </a:cubicBezTo>
                    <a:cubicBezTo>
                      <a:pt x="2659" y="10348"/>
                      <a:pt x="2695" y="10303"/>
                      <a:pt x="2726" y="10262"/>
                    </a:cubicBezTo>
                    <a:cubicBezTo>
                      <a:pt x="2749" y="10235"/>
                      <a:pt x="2771" y="10204"/>
                      <a:pt x="2789" y="10177"/>
                    </a:cubicBezTo>
                    <a:lnTo>
                      <a:pt x="2834" y="10118"/>
                    </a:lnTo>
                    <a:lnTo>
                      <a:pt x="2884" y="10055"/>
                    </a:lnTo>
                    <a:cubicBezTo>
                      <a:pt x="2906" y="10028"/>
                      <a:pt x="2924" y="10001"/>
                      <a:pt x="2947" y="9974"/>
                    </a:cubicBezTo>
                    <a:lnTo>
                      <a:pt x="2983" y="9929"/>
                    </a:lnTo>
                    <a:cubicBezTo>
                      <a:pt x="3005" y="9898"/>
                      <a:pt x="3028" y="9866"/>
                      <a:pt x="3050" y="9835"/>
                    </a:cubicBezTo>
                    <a:cubicBezTo>
                      <a:pt x="3091" y="9785"/>
                      <a:pt x="3131" y="9731"/>
                      <a:pt x="3167" y="9682"/>
                    </a:cubicBezTo>
                    <a:cubicBezTo>
                      <a:pt x="3217" y="9614"/>
                      <a:pt x="3266" y="9547"/>
                      <a:pt x="3311" y="9475"/>
                    </a:cubicBezTo>
                    <a:lnTo>
                      <a:pt x="3379" y="9385"/>
                    </a:lnTo>
                    <a:cubicBezTo>
                      <a:pt x="3442" y="9291"/>
                      <a:pt x="3505" y="9192"/>
                      <a:pt x="3563" y="9093"/>
                    </a:cubicBezTo>
                    <a:cubicBezTo>
                      <a:pt x="3590" y="9039"/>
                      <a:pt x="3622" y="8989"/>
                      <a:pt x="3653" y="8935"/>
                    </a:cubicBezTo>
                    <a:cubicBezTo>
                      <a:pt x="3685" y="8881"/>
                      <a:pt x="3716" y="8832"/>
                      <a:pt x="3743" y="8778"/>
                    </a:cubicBezTo>
                    <a:lnTo>
                      <a:pt x="3775" y="8728"/>
                    </a:lnTo>
                    <a:cubicBezTo>
                      <a:pt x="3820" y="8647"/>
                      <a:pt x="3865" y="8566"/>
                      <a:pt x="3910" y="8490"/>
                    </a:cubicBezTo>
                    <a:cubicBezTo>
                      <a:pt x="4179" y="8040"/>
                      <a:pt x="4400" y="7658"/>
                      <a:pt x="4598" y="7262"/>
                    </a:cubicBezTo>
                    <a:cubicBezTo>
                      <a:pt x="4602" y="7257"/>
                      <a:pt x="4602" y="7253"/>
                      <a:pt x="4607" y="7248"/>
                    </a:cubicBezTo>
                    <a:cubicBezTo>
                      <a:pt x="4661" y="7136"/>
                      <a:pt x="4719" y="7028"/>
                      <a:pt x="4769" y="6920"/>
                    </a:cubicBezTo>
                    <a:lnTo>
                      <a:pt x="4791" y="6879"/>
                    </a:lnTo>
                    <a:cubicBezTo>
                      <a:pt x="4836" y="6789"/>
                      <a:pt x="4881" y="6699"/>
                      <a:pt x="4922" y="6605"/>
                    </a:cubicBezTo>
                    <a:cubicBezTo>
                      <a:pt x="4935" y="6573"/>
                      <a:pt x="4953" y="6546"/>
                      <a:pt x="4967" y="6515"/>
                    </a:cubicBezTo>
                    <a:lnTo>
                      <a:pt x="5003" y="6443"/>
                    </a:lnTo>
                    <a:cubicBezTo>
                      <a:pt x="5012" y="6416"/>
                      <a:pt x="5025" y="6389"/>
                      <a:pt x="5039" y="6362"/>
                    </a:cubicBezTo>
                    <a:cubicBezTo>
                      <a:pt x="5048" y="6335"/>
                      <a:pt x="5066" y="6303"/>
                      <a:pt x="5079" y="6272"/>
                    </a:cubicBezTo>
                    <a:cubicBezTo>
                      <a:pt x="5111" y="6209"/>
                      <a:pt x="5142" y="6150"/>
                      <a:pt x="5169" y="6088"/>
                    </a:cubicBezTo>
                    <a:lnTo>
                      <a:pt x="5232" y="5953"/>
                    </a:lnTo>
                    <a:cubicBezTo>
                      <a:pt x="5327" y="5764"/>
                      <a:pt x="5412" y="5566"/>
                      <a:pt x="5493" y="5372"/>
                    </a:cubicBezTo>
                    <a:lnTo>
                      <a:pt x="5520" y="5309"/>
                    </a:lnTo>
                    <a:cubicBezTo>
                      <a:pt x="5588" y="5147"/>
                      <a:pt x="5646" y="4981"/>
                      <a:pt x="5705" y="4819"/>
                    </a:cubicBezTo>
                    <a:lnTo>
                      <a:pt x="5754" y="4670"/>
                    </a:lnTo>
                    <a:cubicBezTo>
                      <a:pt x="5781" y="4603"/>
                      <a:pt x="5803" y="4535"/>
                      <a:pt x="5830" y="4468"/>
                    </a:cubicBezTo>
                    <a:lnTo>
                      <a:pt x="5871" y="4351"/>
                    </a:lnTo>
                    <a:cubicBezTo>
                      <a:pt x="5889" y="4315"/>
                      <a:pt x="5902" y="4275"/>
                      <a:pt x="5916" y="4234"/>
                    </a:cubicBezTo>
                    <a:lnTo>
                      <a:pt x="5938" y="4180"/>
                    </a:lnTo>
                    <a:lnTo>
                      <a:pt x="5961" y="4122"/>
                    </a:lnTo>
                    <a:cubicBezTo>
                      <a:pt x="5974" y="4090"/>
                      <a:pt x="5983" y="4059"/>
                      <a:pt x="5997" y="4027"/>
                    </a:cubicBezTo>
                    <a:lnTo>
                      <a:pt x="6024" y="3951"/>
                    </a:lnTo>
                    <a:lnTo>
                      <a:pt x="6033" y="3928"/>
                    </a:lnTo>
                    <a:cubicBezTo>
                      <a:pt x="6042" y="3919"/>
                      <a:pt x="6051" y="3910"/>
                      <a:pt x="6055" y="3897"/>
                    </a:cubicBezTo>
                    <a:cubicBezTo>
                      <a:pt x="6087" y="3829"/>
                      <a:pt x="6118" y="3762"/>
                      <a:pt x="6145" y="3690"/>
                    </a:cubicBezTo>
                    <a:cubicBezTo>
                      <a:pt x="6163" y="3645"/>
                      <a:pt x="6177" y="3600"/>
                      <a:pt x="6195" y="3555"/>
                    </a:cubicBezTo>
                    <a:lnTo>
                      <a:pt x="6204" y="3523"/>
                    </a:lnTo>
                    <a:cubicBezTo>
                      <a:pt x="6226" y="3451"/>
                      <a:pt x="6253" y="3384"/>
                      <a:pt x="6280" y="3316"/>
                    </a:cubicBezTo>
                    <a:cubicBezTo>
                      <a:pt x="6298" y="3267"/>
                      <a:pt x="6321" y="3217"/>
                      <a:pt x="6339" y="3168"/>
                    </a:cubicBezTo>
                    <a:cubicBezTo>
                      <a:pt x="6429" y="2911"/>
                      <a:pt x="6510" y="2673"/>
                      <a:pt x="6577" y="2439"/>
                    </a:cubicBezTo>
                    <a:lnTo>
                      <a:pt x="6622" y="2282"/>
                    </a:lnTo>
                    <a:lnTo>
                      <a:pt x="6681" y="2102"/>
                    </a:lnTo>
                    <a:cubicBezTo>
                      <a:pt x="6721" y="1971"/>
                      <a:pt x="6748" y="1841"/>
                      <a:pt x="6766" y="1742"/>
                    </a:cubicBezTo>
                    <a:cubicBezTo>
                      <a:pt x="6771" y="1728"/>
                      <a:pt x="6771" y="1710"/>
                      <a:pt x="6775" y="1697"/>
                    </a:cubicBezTo>
                    <a:cubicBezTo>
                      <a:pt x="6793" y="1629"/>
                      <a:pt x="6807" y="1566"/>
                      <a:pt x="6825" y="1503"/>
                    </a:cubicBezTo>
                    <a:cubicBezTo>
                      <a:pt x="6847" y="1400"/>
                      <a:pt x="6870" y="1292"/>
                      <a:pt x="6892" y="1180"/>
                    </a:cubicBezTo>
                    <a:cubicBezTo>
                      <a:pt x="6897" y="1148"/>
                      <a:pt x="6901" y="1121"/>
                      <a:pt x="6906" y="1094"/>
                    </a:cubicBezTo>
                    <a:lnTo>
                      <a:pt x="6910" y="1054"/>
                    </a:lnTo>
                    <a:lnTo>
                      <a:pt x="6915" y="1031"/>
                    </a:lnTo>
                    <a:cubicBezTo>
                      <a:pt x="6919" y="1018"/>
                      <a:pt x="6919" y="1004"/>
                      <a:pt x="6919" y="995"/>
                    </a:cubicBezTo>
                    <a:cubicBezTo>
                      <a:pt x="6937" y="986"/>
                      <a:pt x="6946" y="973"/>
                      <a:pt x="6955" y="959"/>
                    </a:cubicBezTo>
                    <a:cubicBezTo>
                      <a:pt x="6969" y="932"/>
                      <a:pt x="6973" y="905"/>
                      <a:pt x="6964" y="883"/>
                    </a:cubicBezTo>
                    <a:cubicBezTo>
                      <a:pt x="6955" y="842"/>
                      <a:pt x="6924" y="815"/>
                      <a:pt x="6888" y="811"/>
                    </a:cubicBezTo>
                    <a:lnTo>
                      <a:pt x="6870" y="806"/>
                    </a:lnTo>
                    <a:lnTo>
                      <a:pt x="6771" y="806"/>
                    </a:lnTo>
                    <a:cubicBezTo>
                      <a:pt x="6712" y="811"/>
                      <a:pt x="6663" y="815"/>
                      <a:pt x="6609" y="815"/>
                    </a:cubicBezTo>
                    <a:lnTo>
                      <a:pt x="6600" y="815"/>
                    </a:lnTo>
                    <a:cubicBezTo>
                      <a:pt x="6541" y="815"/>
                      <a:pt x="6487" y="811"/>
                      <a:pt x="6429" y="802"/>
                    </a:cubicBezTo>
                    <a:lnTo>
                      <a:pt x="6334" y="797"/>
                    </a:lnTo>
                    <a:cubicBezTo>
                      <a:pt x="6307" y="797"/>
                      <a:pt x="6276" y="793"/>
                      <a:pt x="6244" y="788"/>
                    </a:cubicBezTo>
                    <a:lnTo>
                      <a:pt x="6049" y="767"/>
                    </a:lnTo>
                    <a:lnTo>
                      <a:pt x="6049" y="767"/>
                    </a:lnTo>
                    <a:lnTo>
                      <a:pt x="5866" y="734"/>
                    </a:lnTo>
                    <a:cubicBezTo>
                      <a:pt x="5812" y="725"/>
                      <a:pt x="5754" y="716"/>
                      <a:pt x="5700" y="707"/>
                    </a:cubicBezTo>
                    <a:cubicBezTo>
                      <a:pt x="5642" y="698"/>
                      <a:pt x="5588" y="689"/>
                      <a:pt x="5529" y="676"/>
                    </a:cubicBezTo>
                    <a:lnTo>
                      <a:pt x="5462" y="662"/>
                    </a:lnTo>
                    <a:cubicBezTo>
                      <a:pt x="5421" y="653"/>
                      <a:pt x="5376" y="649"/>
                      <a:pt x="5336" y="635"/>
                    </a:cubicBezTo>
                    <a:cubicBezTo>
                      <a:pt x="5273" y="622"/>
                      <a:pt x="5214" y="608"/>
                      <a:pt x="5151" y="590"/>
                    </a:cubicBezTo>
                    <a:lnTo>
                      <a:pt x="5043" y="563"/>
                    </a:lnTo>
                    <a:lnTo>
                      <a:pt x="4967" y="545"/>
                    </a:lnTo>
                    <a:lnTo>
                      <a:pt x="4814" y="509"/>
                    </a:lnTo>
                    <a:cubicBezTo>
                      <a:pt x="4737" y="491"/>
                      <a:pt x="4661" y="473"/>
                      <a:pt x="4589" y="451"/>
                    </a:cubicBezTo>
                    <a:cubicBezTo>
                      <a:pt x="4472" y="419"/>
                      <a:pt x="4355" y="383"/>
                      <a:pt x="4247" y="343"/>
                    </a:cubicBezTo>
                    <a:lnTo>
                      <a:pt x="4202" y="329"/>
                    </a:lnTo>
                    <a:cubicBezTo>
                      <a:pt x="4085" y="289"/>
                      <a:pt x="3955" y="244"/>
                      <a:pt x="3829" y="194"/>
                    </a:cubicBezTo>
                    <a:lnTo>
                      <a:pt x="3761" y="167"/>
                    </a:lnTo>
                    <a:lnTo>
                      <a:pt x="3779" y="176"/>
                    </a:lnTo>
                    <a:cubicBezTo>
                      <a:pt x="3721" y="149"/>
                      <a:pt x="3658" y="122"/>
                      <a:pt x="3595" y="91"/>
                    </a:cubicBezTo>
                    <a:cubicBezTo>
                      <a:pt x="3581" y="46"/>
                      <a:pt x="3541" y="14"/>
                      <a:pt x="3496" y="10"/>
                    </a:cubicBezTo>
                    <a:lnTo>
                      <a:pt x="3496" y="1"/>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306;p69">
                <a:extLst>
                  <a:ext uri="{FF2B5EF4-FFF2-40B4-BE49-F238E27FC236}">
                    <a16:creationId xmlns:a16="http://schemas.microsoft.com/office/drawing/2014/main" id="{A6A21F73-30AA-C346-A6D0-637894508F83}"/>
                  </a:ext>
                </a:extLst>
              </p:cNvPr>
              <p:cNvSpPr/>
              <p:nvPr/>
            </p:nvSpPr>
            <p:spPr>
              <a:xfrm>
                <a:off x="5831264" y="3385852"/>
                <a:ext cx="287680" cy="941059"/>
              </a:xfrm>
              <a:custGeom>
                <a:avLst/>
                <a:gdLst/>
                <a:ahLst/>
                <a:cxnLst/>
                <a:rect l="l" t="t" r="r" b="b"/>
                <a:pathLst>
                  <a:path w="4104" h="13425" extrusionOk="0">
                    <a:moveTo>
                      <a:pt x="4009" y="1"/>
                    </a:moveTo>
                    <a:lnTo>
                      <a:pt x="3995" y="23"/>
                    </a:lnTo>
                    <a:cubicBezTo>
                      <a:pt x="3977" y="23"/>
                      <a:pt x="3964" y="23"/>
                      <a:pt x="3955" y="32"/>
                    </a:cubicBezTo>
                    <a:cubicBezTo>
                      <a:pt x="3941" y="28"/>
                      <a:pt x="3932" y="28"/>
                      <a:pt x="3923" y="28"/>
                    </a:cubicBezTo>
                    <a:cubicBezTo>
                      <a:pt x="3887" y="28"/>
                      <a:pt x="3851" y="46"/>
                      <a:pt x="3833" y="77"/>
                    </a:cubicBezTo>
                    <a:cubicBezTo>
                      <a:pt x="3824" y="91"/>
                      <a:pt x="3811" y="100"/>
                      <a:pt x="3797" y="109"/>
                    </a:cubicBezTo>
                    <a:cubicBezTo>
                      <a:pt x="3739" y="149"/>
                      <a:pt x="3676" y="181"/>
                      <a:pt x="3608" y="212"/>
                    </a:cubicBezTo>
                    <a:cubicBezTo>
                      <a:pt x="3532" y="239"/>
                      <a:pt x="3451" y="266"/>
                      <a:pt x="3374" y="293"/>
                    </a:cubicBezTo>
                    <a:cubicBezTo>
                      <a:pt x="3307" y="316"/>
                      <a:pt x="3239" y="347"/>
                      <a:pt x="3176" y="374"/>
                    </a:cubicBezTo>
                    <a:lnTo>
                      <a:pt x="3136" y="392"/>
                    </a:lnTo>
                    <a:cubicBezTo>
                      <a:pt x="3104" y="406"/>
                      <a:pt x="3068" y="419"/>
                      <a:pt x="3032" y="428"/>
                    </a:cubicBezTo>
                    <a:lnTo>
                      <a:pt x="2992" y="446"/>
                    </a:lnTo>
                    <a:cubicBezTo>
                      <a:pt x="2942" y="460"/>
                      <a:pt x="2897" y="478"/>
                      <a:pt x="2852" y="496"/>
                    </a:cubicBezTo>
                    <a:lnTo>
                      <a:pt x="2839" y="500"/>
                    </a:lnTo>
                    <a:cubicBezTo>
                      <a:pt x="2727" y="545"/>
                      <a:pt x="2610" y="586"/>
                      <a:pt x="2497" y="622"/>
                    </a:cubicBezTo>
                    <a:cubicBezTo>
                      <a:pt x="2371" y="667"/>
                      <a:pt x="2268" y="703"/>
                      <a:pt x="2160" y="734"/>
                    </a:cubicBezTo>
                    <a:cubicBezTo>
                      <a:pt x="2047" y="761"/>
                      <a:pt x="1930" y="788"/>
                      <a:pt x="1813" y="806"/>
                    </a:cubicBezTo>
                    <a:cubicBezTo>
                      <a:pt x="1674" y="833"/>
                      <a:pt x="1521" y="856"/>
                      <a:pt x="1332" y="883"/>
                    </a:cubicBezTo>
                    <a:lnTo>
                      <a:pt x="1282" y="887"/>
                    </a:lnTo>
                    <a:lnTo>
                      <a:pt x="1233" y="896"/>
                    </a:lnTo>
                    <a:lnTo>
                      <a:pt x="1210" y="896"/>
                    </a:lnTo>
                    <a:cubicBezTo>
                      <a:pt x="1139" y="905"/>
                      <a:pt x="1067" y="914"/>
                      <a:pt x="995" y="919"/>
                    </a:cubicBezTo>
                    <a:lnTo>
                      <a:pt x="909" y="923"/>
                    </a:lnTo>
                    <a:lnTo>
                      <a:pt x="869" y="923"/>
                    </a:lnTo>
                    <a:cubicBezTo>
                      <a:pt x="828" y="923"/>
                      <a:pt x="783" y="928"/>
                      <a:pt x="743" y="937"/>
                    </a:cubicBezTo>
                    <a:cubicBezTo>
                      <a:pt x="720" y="946"/>
                      <a:pt x="698" y="959"/>
                      <a:pt x="684" y="977"/>
                    </a:cubicBezTo>
                    <a:cubicBezTo>
                      <a:pt x="675" y="973"/>
                      <a:pt x="666" y="973"/>
                      <a:pt x="657" y="973"/>
                    </a:cubicBezTo>
                    <a:cubicBezTo>
                      <a:pt x="654" y="972"/>
                      <a:pt x="652" y="972"/>
                      <a:pt x="649" y="972"/>
                    </a:cubicBezTo>
                    <a:cubicBezTo>
                      <a:pt x="594" y="972"/>
                      <a:pt x="544" y="1016"/>
                      <a:pt x="536" y="1072"/>
                    </a:cubicBezTo>
                    <a:lnTo>
                      <a:pt x="522" y="1202"/>
                    </a:lnTo>
                    <a:cubicBezTo>
                      <a:pt x="513" y="1283"/>
                      <a:pt x="504" y="1369"/>
                      <a:pt x="491" y="1454"/>
                    </a:cubicBezTo>
                    <a:lnTo>
                      <a:pt x="482" y="1539"/>
                    </a:lnTo>
                    <a:cubicBezTo>
                      <a:pt x="473" y="1629"/>
                      <a:pt x="459" y="1724"/>
                      <a:pt x="459" y="1814"/>
                    </a:cubicBezTo>
                    <a:lnTo>
                      <a:pt x="450" y="1998"/>
                    </a:lnTo>
                    <a:lnTo>
                      <a:pt x="441" y="2174"/>
                    </a:lnTo>
                    <a:cubicBezTo>
                      <a:pt x="437" y="2268"/>
                      <a:pt x="428" y="2363"/>
                      <a:pt x="419" y="2462"/>
                    </a:cubicBezTo>
                    <a:lnTo>
                      <a:pt x="414" y="2529"/>
                    </a:lnTo>
                    <a:lnTo>
                      <a:pt x="401" y="2651"/>
                    </a:lnTo>
                    <a:cubicBezTo>
                      <a:pt x="392" y="2655"/>
                      <a:pt x="387" y="2660"/>
                      <a:pt x="383" y="2669"/>
                    </a:cubicBezTo>
                    <a:cubicBezTo>
                      <a:pt x="369" y="2696"/>
                      <a:pt x="356" y="2727"/>
                      <a:pt x="351" y="2759"/>
                    </a:cubicBezTo>
                    <a:cubicBezTo>
                      <a:pt x="342" y="2804"/>
                      <a:pt x="338" y="2831"/>
                      <a:pt x="329" y="2862"/>
                    </a:cubicBezTo>
                    <a:cubicBezTo>
                      <a:pt x="320" y="2930"/>
                      <a:pt x="311" y="2993"/>
                      <a:pt x="302" y="3051"/>
                    </a:cubicBezTo>
                    <a:cubicBezTo>
                      <a:pt x="288" y="3195"/>
                      <a:pt x="275" y="3325"/>
                      <a:pt x="270" y="3451"/>
                    </a:cubicBezTo>
                    <a:lnTo>
                      <a:pt x="270" y="3478"/>
                    </a:lnTo>
                    <a:lnTo>
                      <a:pt x="270" y="3505"/>
                    </a:lnTo>
                    <a:cubicBezTo>
                      <a:pt x="252" y="3622"/>
                      <a:pt x="243" y="3730"/>
                      <a:pt x="234" y="3838"/>
                    </a:cubicBezTo>
                    <a:cubicBezTo>
                      <a:pt x="225" y="3960"/>
                      <a:pt x="216" y="4081"/>
                      <a:pt x="203" y="4203"/>
                    </a:cubicBezTo>
                    <a:cubicBezTo>
                      <a:pt x="194" y="4284"/>
                      <a:pt x="189" y="4365"/>
                      <a:pt x="185" y="4446"/>
                    </a:cubicBezTo>
                    <a:cubicBezTo>
                      <a:pt x="185" y="4491"/>
                      <a:pt x="180" y="4536"/>
                      <a:pt x="180" y="4576"/>
                    </a:cubicBezTo>
                    <a:cubicBezTo>
                      <a:pt x="171" y="4666"/>
                      <a:pt x="167" y="4760"/>
                      <a:pt x="162" y="4850"/>
                    </a:cubicBezTo>
                    <a:lnTo>
                      <a:pt x="162" y="4940"/>
                    </a:lnTo>
                    <a:lnTo>
                      <a:pt x="158" y="5021"/>
                    </a:lnTo>
                    <a:cubicBezTo>
                      <a:pt x="158" y="5053"/>
                      <a:pt x="158" y="5084"/>
                      <a:pt x="153" y="5120"/>
                    </a:cubicBezTo>
                    <a:lnTo>
                      <a:pt x="153" y="5161"/>
                    </a:lnTo>
                    <a:cubicBezTo>
                      <a:pt x="149" y="5201"/>
                      <a:pt x="149" y="5242"/>
                      <a:pt x="144" y="5287"/>
                    </a:cubicBezTo>
                    <a:cubicBezTo>
                      <a:pt x="144" y="5363"/>
                      <a:pt x="140" y="5440"/>
                      <a:pt x="140" y="5516"/>
                    </a:cubicBezTo>
                    <a:lnTo>
                      <a:pt x="140" y="5575"/>
                    </a:lnTo>
                    <a:cubicBezTo>
                      <a:pt x="131" y="5624"/>
                      <a:pt x="126" y="5669"/>
                      <a:pt x="122" y="5710"/>
                    </a:cubicBezTo>
                    <a:cubicBezTo>
                      <a:pt x="117" y="5768"/>
                      <a:pt x="108" y="5822"/>
                      <a:pt x="104" y="5881"/>
                    </a:cubicBezTo>
                    <a:lnTo>
                      <a:pt x="99" y="5908"/>
                    </a:lnTo>
                    <a:cubicBezTo>
                      <a:pt x="86" y="6016"/>
                      <a:pt x="72" y="6124"/>
                      <a:pt x="59" y="6232"/>
                    </a:cubicBezTo>
                    <a:lnTo>
                      <a:pt x="54" y="6281"/>
                    </a:lnTo>
                    <a:lnTo>
                      <a:pt x="50" y="6331"/>
                    </a:lnTo>
                    <a:cubicBezTo>
                      <a:pt x="36" y="6425"/>
                      <a:pt x="32" y="6515"/>
                      <a:pt x="32" y="6609"/>
                    </a:cubicBezTo>
                    <a:cubicBezTo>
                      <a:pt x="32" y="6636"/>
                      <a:pt x="32" y="6663"/>
                      <a:pt x="27" y="6690"/>
                    </a:cubicBezTo>
                    <a:cubicBezTo>
                      <a:pt x="27" y="6740"/>
                      <a:pt x="23" y="6798"/>
                      <a:pt x="23" y="6848"/>
                    </a:cubicBezTo>
                    <a:lnTo>
                      <a:pt x="23" y="6920"/>
                    </a:lnTo>
                    <a:cubicBezTo>
                      <a:pt x="23" y="6969"/>
                      <a:pt x="18" y="7019"/>
                      <a:pt x="18" y="7068"/>
                    </a:cubicBezTo>
                    <a:cubicBezTo>
                      <a:pt x="18" y="7140"/>
                      <a:pt x="14" y="7217"/>
                      <a:pt x="9" y="7289"/>
                    </a:cubicBezTo>
                    <a:lnTo>
                      <a:pt x="5" y="7433"/>
                    </a:lnTo>
                    <a:lnTo>
                      <a:pt x="5" y="7626"/>
                    </a:lnTo>
                    <a:lnTo>
                      <a:pt x="5" y="7797"/>
                    </a:lnTo>
                    <a:cubicBezTo>
                      <a:pt x="0" y="8017"/>
                      <a:pt x="5" y="8238"/>
                      <a:pt x="5" y="8458"/>
                    </a:cubicBezTo>
                    <a:lnTo>
                      <a:pt x="5" y="8512"/>
                    </a:lnTo>
                    <a:lnTo>
                      <a:pt x="5" y="8872"/>
                    </a:lnTo>
                    <a:lnTo>
                      <a:pt x="5" y="9232"/>
                    </a:lnTo>
                    <a:lnTo>
                      <a:pt x="5" y="9421"/>
                    </a:lnTo>
                    <a:lnTo>
                      <a:pt x="5" y="9579"/>
                    </a:lnTo>
                    <a:cubicBezTo>
                      <a:pt x="5" y="9659"/>
                      <a:pt x="5" y="9736"/>
                      <a:pt x="9" y="9817"/>
                    </a:cubicBezTo>
                    <a:lnTo>
                      <a:pt x="9" y="9934"/>
                    </a:lnTo>
                    <a:cubicBezTo>
                      <a:pt x="14" y="10199"/>
                      <a:pt x="23" y="10433"/>
                      <a:pt x="45" y="10649"/>
                    </a:cubicBezTo>
                    <a:cubicBezTo>
                      <a:pt x="50" y="10721"/>
                      <a:pt x="54" y="10789"/>
                      <a:pt x="59" y="10861"/>
                    </a:cubicBezTo>
                    <a:cubicBezTo>
                      <a:pt x="59" y="10910"/>
                      <a:pt x="63" y="10960"/>
                      <a:pt x="68" y="11014"/>
                    </a:cubicBezTo>
                    <a:lnTo>
                      <a:pt x="77" y="11189"/>
                    </a:lnTo>
                    <a:lnTo>
                      <a:pt x="90" y="11369"/>
                    </a:lnTo>
                    <a:cubicBezTo>
                      <a:pt x="99" y="11499"/>
                      <a:pt x="108" y="11630"/>
                      <a:pt x="117" y="11756"/>
                    </a:cubicBezTo>
                    <a:cubicBezTo>
                      <a:pt x="122" y="11868"/>
                      <a:pt x="131" y="11981"/>
                      <a:pt x="140" y="12089"/>
                    </a:cubicBezTo>
                    <a:cubicBezTo>
                      <a:pt x="144" y="12156"/>
                      <a:pt x="149" y="12219"/>
                      <a:pt x="153" y="12287"/>
                    </a:cubicBezTo>
                    <a:cubicBezTo>
                      <a:pt x="158" y="12336"/>
                      <a:pt x="162" y="12386"/>
                      <a:pt x="167" y="12435"/>
                    </a:cubicBezTo>
                    <a:cubicBezTo>
                      <a:pt x="176" y="12539"/>
                      <a:pt x="189" y="12647"/>
                      <a:pt x="207" y="12768"/>
                    </a:cubicBezTo>
                    <a:cubicBezTo>
                      <a:pt x="230" y="12894"/>
                      <a:pt x="257" y="13024"/>
                      <a:pt x="297" y="13146"/>
                    </a:cubicBezTo>
                    <a:cubicBezTo>
                      <a:pt x="306" y="13177"/>
                      <a:pt x="315" y="13209"/>
                      <a:pt x="329" y="13240"/>
                    </a:cubicBezTo>
                    <a:cubicBezTo>
                      <a:pt x="351" y="13290"/>
                      <a:pt x="396" y="13330"/>
                      <a:pt x="446" y="13353"/>
                    </a:cubicBezTo>
                    <a:cubicBezTo>
                      <a:pt x="468" y="13357"/>
                      <a:pt x="486" y="13362"/>
                      <a:pt x="509" y="13366"/>
                    </a:cubicBezTo>
                    <a:cubicBezTo>
                      <a:pt x="540" y="13371"/>
                      <a:pt x="563" y="13375"/>
                      <a:pt x="581" y="13380"/>
                    </a:cubicBezTo>
                    <a:cubicBezTo>
                      <a:pt x="617" y="13389"/>
                      <a:pt x="648" y="13393"/>
                      <a:pt x="684" y="13393"/>
                    </a:cubicBezTo>
                    <a:lnTo>
                      <a:pt x="720" y="13398"/>
                    </a:lnTo>
                    <a:cubicBezTo>
                      <a:pt x="756" y="13398"/>
                      <a:pt x="792" y="13402"/>
                      <a:pt x="828" y="13407"/>
                    </a:cubicBezTo>
                    <a:cubicBezTo>
                      <a:pt x="887" y="13416"/>
                      <a:pt x="936" y="13425"/>
                      <a:pt x="995" y="13425"/>
                    </a:cubicBezTo>
                    <a:lnTo>
                      <a:pt x="1040" y="13425"/>
                    </a:lnTo>
                    <a:cubicBezTo>
                      <a:pt x="1103" y="13425"/>
                      <a:pt x="1165" y="13420"/>
                      <a:pt x="1228" y="13416"/>
                    </a:cubicBezTo>
                    <a:cubicBezTo>
                      <a:pt x="1264" y="13416"/>
                      <a:pt x="1296" y="13411"/>
                      <a:pt x="1332" y="13407"/>
                    </a:cubicBezTo>
                    <a:lnTo>
                      <a:pt x="1372" y="13407"/>
                    </a:lnTo>
                    <a:cubicBezTo>
                      <a:pt x="1385" y="13408"/>
                      <a:pt x="1397" y="13408"/>
                      <a:pt x="1410" y="13408"/>
                    </a:cubicBezTo>
                    <a:cubicBezTo>
                      <a:pt x="1466" y="13408"/>
                      <a:pt x="1524" y="13401"/>
                      <a:pt x="1579" y="13393"/>
                    </a:cubicBezTo>
                    <a:cubicBezTo>
                      <a:pt x="1638" y="13380"/>
                      <a:pt x="1692" y="13366"/>
                      <a:pt x="1746" y="13348"/>
                    </a:cubicBezTo>
                    <a:lnTo>
                      <a:pt x="1777" y="13339"/>
                    </a:lnTo>
                    <a:cubicBezTo>
                      <a:pt x="1804" y="13330"/>
                      <a:pt x="1831" y="13317"/>
                      <a:pt x="1858" y="13308"/>
                    </a:cubicBezTo>
                    <a:cubicBezTo>
                      <a:pt x="1881" y="13294"/>
                      <a:pt x="1903" y="13285"/>
                      <a:pt x="1921" y="13272"/>
                    </a:cubicBezTo>
                    <a:cubicBezTo>
                      <a:pt x="1975" y="13249"/>
                      <a:pt x="2007" y="13195"/>
                      <a:pt x="1998" y="13137"/>
                    </a:cubicBezTo>
                    <a:cubicBezTo>
                      <a:pt x="1993" y="13114"/>
                      <a:pt x="1984" y="13092"/>
                      <a:pt x="1971" y="13078"/>
                    </a:cubicBezTo>
                    <a:cubicBezTo>
                      <a:pt x="1980" y="13038"/>
                      <a:pt x="1989" y="12993"/>
                      <a:pt x="1993" y="12952"/>
                    </a:cubicBezTo>
                    <a:cubicBezTo>
                      <a:pt x="2002" y="12912"/>
                      <a:pt x="2007" y="12876"/>
                      <a:pt x="2007" y="12840"/>
                    </a:cubicBezTo>
                    <a:cubicBezTo>
                      <a:pt x="2016" y="12773"/>
                      <a:pt x="2020" y="12701"/>
                      <a:pt x="2025" y="12629"/>
                    </a:cubicBezTo>
                    <a:lnTo>
                      <a:pt x="2029" y="12543"/>
                    </a:lnTo>
                    <a:cubicBezTo>
                      <a:pt x="2034" y="12431"/>
                      <a:pt x="2038" y="12318"/>
                      <a:pt x="2043" y="12206"/>
                    </a:cubicBezTo>
                    <a:cubicBezTo>
                      <a:pt x="2047" y="12044"/>
                      <a:pt x="2061" y="11873"/>
                      <a:pt x="2074" y="11711"/>
                    </a:cubicBezTo>
                    <a:cubicBezTo>
                      <a:pt x="2083" y="11612"/>
                      <a:pt x="2092" y="11513"/>
                      <a:pt x="2101" y="11409"/>
                    </a:cubicBezTo>
                    <a:lnTo>
                      <a:pt x="2101" y="11355"/>
                    </a:lnTo>
                    <a:lnTo>
                      <a:pt x="2101" y="11297"/>
                    </a:lnTo>
                    <a:cubicBezTo>
                      <a:pt x="2101" y="11265"/>
                      <a:pt x="2092" y="11234"/>
                      <a:pt x="2070" y="11216"/>
                    </a:cubicBezTo>
                    <a:cubicBezTo>
                      <a:pt x="2083" y="11090"/>
                      <a:pt x="2097" y="10964"/>
                      <a:pt x="2119" y="10838"/>
                    </a:cubicBezTo>
                    <a:cubicBezTo>
                      <a:pt x="2128" y="10766"/>
                      <a:pt x="2137" y="10694"/>
                      <a:pt x="2146" y="10622"/>
                    </a:cubicBezTo>
                    <a:cubicBezTo>
                      <a:pt x="2155" y="10568"/>
                      <a:pt x="2160" y="10519"/>
                      <a:pt x="2169" y="10465"/>
                    </a:cubicBezTo>
                    <a:cubicBezTo>
                      <a:pt x="2187" y="10339"/>
                      <a:pt x="2205" y="10213"/>
                      <a:pt x="2223" y="10087"/>
                    </a:cubicBezTo>
                    <a:cubicBezTo>
                      <a:pt x="2232" y="10028"/>
                      <a:pt x="2241" y="9974"/>
                      <a:pt x="2245" y="9916"/>
                    </a:cubicBezTo>
                    <a:cubicBezTo>
                      <a:pt x="2259" y="9848"/>
                      <a:pt x="2268" y="9776"/>
                      <a:pt x="2277" y="9704"/>
                    </a:cubicBezTo>
                    <a:cubicBezTo>
                      <a:pt x="2299" y="9583"/>
                      <a:pt x="2313" y="9457"/>
                      <a:pt x="2335" y="9336"/>
                    </a:cubicBezTo>
                    <a:cubicBezTo>
                      <a:pt x="2353" y="9201"/>
                      <a:pt x="2371" y="9066"/>
                      <a:pt x="2394" y="8926"/>
                    </a:cubicBezTo>
                    <a:cubicBezTo>
                      <a:pt x="2407" y="8854"/>
                      <a:pt x="2416" y="8782"/>
                      <a:pt x="2430" y="8706"/>
                    </a:cubicBezTo>
                    <a:lnTo>
                      <a:pt x="2461" y="8535"/>
                    </a:lnTo>
                    <a:cubicBezTo>
                      <a:pt x="2475" y="8431"/>
                      <a:pt x="2497" y="8323"/>
                      <a:pt x="2520" y="8220"/>
                    </a:cubicBezTo>
                    <a:lnTo>
                      <a:pt x="2533" y="8157"/>
                    </a:lnTo>
                    <a:cubicBezTo>
                      <a:pt x="2565" y="8008"/>
                      <a:pt x="2596" y="7856"/>
                      <a:pt x="2623" y="7707"/>
                    </a:cubicBezTo>
                    <a:lnTo>
                      <a:pt x="2646" y="7586"/>
                    </a:lnTo>
                    <a:cubicBezTo>
                      <a:pt x="2664" y="7478"/>
                      <a:pt x="2682" y="7374"/>
                      <a:pt x="2709" y="7275"/>
                    </a:cubicBezTo>
                    <a:lnTo>
                      <a:pt x="2718" y="7244"/>
                    </a:lnTo>
                    <a:lnTo>
                      <a:pt x="2736" y="7190"/>
                    </a:lnTo>
                    <a:cubicBezTo>
                      <a:pt x="2745" y="7163"/>
                      <a:pt x="2754" y="7140"/>
                      <a:pt x="2758" y="7113"/>
                    </a:cubicBezTo>
                    <a:lnTo>
                      <a:pt x="2763" y="7095"/>
                    </a:lnTo>
                    <a:cubicBezTo>
                      <a:pt x="2785" y="7023"/>
                      <a:pt x="2803" y="6951"/>
                      <a:pt x="2821" y="6879"/>
                    </a:cubicBezTo>
                    <a:cubicBezTo>
                      <a:pt x="2848" y="6767"/>
                      <a:pt x="2875" y="6654"/>
                      <a:pt x="2897" y="6542"/>
                    </a:cubicBezTo>
                    <a:lnTo>
                      <a:pt x="2915" y="6456"/>
                    </a:lnTo>
                    <a:lnTo>
                      <a:pt x="2947" y="6317"/>
                    </a:lnTo>
                    <a:cubicBezTo>
                      <a:pt x="2965" y="6227"/>
                      <a:pt x="2987" y="6137"/>
                      <a:pt x="3005" y="6047"/>
                    </a:cubicBezTo>
                    <a:lnTo>
                      <a:pt x="3019" y="5989"/>
                    </a:lnTo>
                    <a:cubicBezTo>
                      <a:pt x="3041" y="5885"/>
                      <a:pt x="3064" y="5782"/>
                      <a:pt x="3077" y="5674"/>
                    </a:cubicBezTo>
                    <a:lnTo>
                      <a:pt x="3077" y="5660"/>
                    </a:lnTo>
                    <a:cubicBezTo>
                      <a:pt x="3082" y="5620"/>
                      <a:pt x="3064" y="5579"/>
                      <a:pt x="3028" y="5561"/>
                    </a:cubicBezTo>
                    <a:cubicBezTo>
                      <a:pt x="3046" y="5480"/>
                      <a:pt x="3068" y="5399"/>
                      <a:pt x="3086" y="5318"/>
                    </a:cubicBezTo>
                    <a:lnTo>
                      <a:pt x="3118" y="5219"/>
                    </a:lnTo>
                    <a:cubicBezTo>
                      <a:pt x="3131" y="5156"/>
                      <a:pt x="3149" y="5093"/>
                      <a:pt x="3167" y="5035"/>
                    </a:cubicBezTo>
                    <a:cubicBezTo>
                      <a:pt x="3185" y="4958"/>
                      <a:pt x="3203" y="4882"/>
                      <a:pt x="3226" y="4805"/>
                    </a:cubicBezTo>
                    <a:cubicBezTo>
                      <a:pt x="3253" y="4693"/>
                      <a:pt x="3280" y="4581"/>
                      <a:pt x="3311" y="4468"/>
                    </a:cubicBezTo>
                    <a:cubicBezTo>
                      <a:pt x="3311" y="4459"/>
                      <a:pt x="3316" y="4455"/>
                      <a:pt x="3316" y="4446"/>
                    </a:cubicBezTo>
                    <a:cubicBezTo>
                      <a:pt x="3329" y="4392"/>
                      <a:pt x="3343" y="4333"/>
                      <a:pt x="3356" y="4279"/>
                    </a:cubicBezTo>
                    <a:lnTo>
                      <a:pt x="3397" y="4117"/>
                    </a:lnTo>
                    <a:cubicBezTo>
                      <a:pt x="3419" y="4041"/>
                      <a:pt x="3437" y="3964"/>
                      <a:pt x="3455" y="3883"/>
                    </a:cubicBezTo>
                    <a:lnTo>
                      <a:pt x="3487" y="3753"/>
                    </a:lnTo>
                    <a:cubicBezTo>
                      <a:pt x="3523" y="3613"/>
                      <a:pt x="3554" y="3469"/>
                      <a:pt x="3586" y="3325"/>
                    </a:cubicBezTo>
                    <a:cubicBezTo>
                      <a:pt x="3604" y="3235"/>
                      <a:pt x="3622" y="3145"/>
                      <a:pt x="3644" y="3056"/>
                    </a:cubicBezTo>
                    <a:cubicBezTo>
                      <a:pt x="3644" y="3051"/>
                      <a:pt x="3644" y="3051"/>
                      <a:pt x="3644" y="3047"/>
                    </a:cubicBezTo>
                    <a:lnTo>
                      <a:pt x="3644" y="3042"/>
                    </a:lnTo>
                    <a:lnTo>
                      <a:pt x="3649" y="3029"/>
                    </a:lnTo>
                    <a:lnTo>
                      <a:pt x="3653" y="3015"/>
                    </a:lnTo>
                    <a:cubicBezTo>
                      <a:pt x="3707" y="2786"/>
                      <a:pt x="3752" y="2547"/>
                      <a:pt x="3793" y="2304"/>
                    </a:cubicBezTo>
                    <a:cubicBezTo>
                      <a:pt x="3815" y="2183"/>
                      <a:pt x="3838" y="2066"/>
                      <a:pt x="3860" y="1949"/>
                    </a:cubicBezTo>
                    <a:cubicBezTo>
                      <a:pt x="3874" y="1868"/>
                      <a:pt x="3892" y="1787"/>
                      <a:pt x="3905" y="1710"/>
                    </a:cubicBezTo>
                    <a:lnTo>
                      <a:pt x="3928" y="1589"/>
                    </a:lnTo>
                    <a:cubicBezTo>
                      <a:pt x="3950" y="1468"/>
                      <a:pt x="3973" y="1342"/>
                      <a:pt x="3995" y="1220"/>
                    </a:cubicBezTo>
                    <a:cubicBezTo>
                      <a:pt x="4018" y="1076"/>
                      <a:pt x="4036" y="964"/>
                      <a:pt x="4045" y="856"/>
                    </a:cubicBezTo>
                    <a:cubicBezTo>
                      <a:pt x="4049" y="806"/>
                      <a:pt x="4058" y="757"/>
                      <a:pt x="4067" y="707"/>
                    </a:cubicBezTo>
                    <a:cubicBezTo>
                      <a:pt x="4072" y="658"/>
                      <a:pt x="4081" y="595"/>
                      <a:pt x="4090" y="541"/>
                    </a:cubicBezTo>
                    <a:cubicBezTo>
                      <a:pt x="4094" y="487"/>
                      <a:pt x="4094" y="442"/>
                      <a:pt x="4094" y="392"/>
                    </a:cubicBezTo>
                    <a:lnTo>
                      <a:pt x="4094" y="370"/>
                    </a:lnTo>
                    <a:cubicBezTo>
                      <a:pt x="4094" y="307"/>
                      <a:pt x="4103" y="244"/>
                      <a:pt x="4099" y="185"/>
                    </a:cubicBezTo>
                    <a:lnTo>
                      <a:pt x="4099" y="149"/>
                    </a:lnTo>
                    <a:lnTo>
                      <a:pt x="4099" y="113"/>
                    </a:lnTo>
                    <a:cubicBezTo>
                      <a:pt x="4103" y="86"/>
                      <a:pt x="4094" y="59"/>
                      <a:pt x="4076" y="41"/>
                    </a:cubicBezTo>
                    <a:cubicBezTo>
                      <a:pt x="4058" y="19"/>
                      <a:pt x="4036" y="5"/>
                      <a:pt x="4009"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307;p69">
                <a:extLst>
                  <a:ext uri="{FF2B5EF4-FFF2-40B4-BE49-F238E27FC236}">
                    <a16:creationId xmlns:a16="http://schemas.microsoft.com/office/drawing/2014/main" id="{C86CC1F3-1F5D-4B41-8464-4E4513C39AE5}"/>
                  </a:ext>
                </a:extLst>
              </p:cNvPr>
              <p:cNvSpPr/>
              <p:nvPr/>
            </p:nvSpPr>
            <p:spPr>
              <a:xfrm>
                <a:off x="5870659" y="4354600"/>
                <a:ext cx="295531" cy="102553"/>
              </a:xfrm>
              <a:custGeom>
                <a:avLst/>
                <a:gdLst/>
                <a:ahLst/>
                <a:cxnLst/>
                <a:rect l="l" t="t" r="r" b="b"/>
                <a:pathLst>
                  <a:path w="4216" h="1463" extrusionOk="0">
                    <a:moveTo>
                      <a:pt x="1499" y="1"/>
                    </a:moveTo>
                    <a:lnTo>
                      <a:pt x="1499" y="5"/>
                    </a:lnTo>
                    <a:cubicBezTo>
                      <a:pt x="1472" y="5"/>
                      <a:pt x="1445" y="14"/>
                      <a:pt x="1427" y="28"/>
                    </a:cubicBezTo>
                    <a:cubicBezTo>
                      <a:pt x="1377" y="55"/>
                      <a:pt x="1328" y="77"/>
                      <a:pt x="1278" y="95"/>
                    </a:cubicBezTo>
                    <a:cubicBezTo>
                      <a:pt x="1157" y="131"/>
                      <a:pt x="1031" y="158"/>
                      <a:pt x="909" y="176"/>
                    </a:cubicBezTo>
                    <a:cubicBezTo>
                      <a:pt x="788" y="194"/>
                      <a:pt x="666" y="203"/>
                      <a:pt x="545" y="208"/>
                    </a:cubicBezTo>
                    <a:lnTo>
                      <a:pt x="388" y="208"/>
                    </a:lnTo>
                    <a:cubicBezTo>
                      <a:pt x="302" y="208"/>
                      <a:pt x="221" y="203"/>
                      <a:pt x="136" y="190"/>
                    </a:cubicBezTo>
                    <a:cubicBezTo>
                      <a:pt x="127" y="167"/>
                      <a:pt x="100" y="149"/>
                      <a:pt x="77" y="149"/>
                    </a:cubicBezTo>
                    <a:cubicBezTo>
                      <a:pt x="37" y="154"/>
                      <a:pt x="10" y="185"/>
                      <a:pt x="10" y="221"/>
                    </a:cubicBezTo>
                    <a:cubicBezTo>
                      <a:pt x="1" y="244"/>
                      <a:pt x="5" y="271"/>
                      <a:pt x="19" y="293"/>
                    </a:cubicBezTo>
                    <a:cubicBezTo>
                      <a:pt x="19" y="307"/>
                      <a:pt x="23" y="325"/>
                      <a:pt x="28" y="343"/>
                    </a:cubicBezTo>
                    <a:cubicBezTo>
                      <a:pt x="37" y="379"/>
                      <a:pt x="46" y="419"/>
                      <a:pt x="50" y="464"/>
                    </a:cubicBezTo>
                    <a:cubicBezTo>
                      <a:pt x="50" y="482"/>
                      <a:pt x="50" y="500"/>
                      <a:pt x="46" y="518"/>
                    </a:cubicBezTo>
                    <a:cubicBezTo>
                      <a:pt x="41" y="536"/>
                      <a:pt x="41" y="559"/>
                      <a:pt x="41" y="577"/>
                    </a:cubicBezTo>
                    <a:cubicBezTo>
                      <a:pt x="41" y="622"/>
                      <a:pt x="46" y="667"/>
                      <a:pt x="50" y="711"/>
                    </a:cubicBezTo>
                    <a:cubicBezTo>
                      <a:pt x="64" y="770"/>
                      <a:pt x="91" y="833"/>
                      <a:pt x="127" y="882"/>
                    </a:cubicBezTo>
                    <a:cubicBezTo>
                      <a:pt x="113" y="905"/>
                      <a:pt x="113" y="936"/>
                      <a:pt x="127" y="959"/>
                    </a:cubicBezTo>
                    <a:cubicBezTo>
                      <a:pt x="131" y="972"/>
                      <a:pt x="140" y="986"/>
                      <a:pt x="149" y="995"/>
                    </a:cubicBezTo>
                    <a:cubicBezTo>
                      <a:pt x="158" y="1008"/>
                      <a:pt x="172" y="1022"/>
                      <a:pt x="185" y="1035"/>
                    </a:cubicBezTo>
                    <a:cubicBezTo>
                      <a:pt x="203" y="1053"/>
                      <a:pt x="226" y="1071"/>
                      <a:pt x="253" y="1085"/>
                    </a:cubicBezTo>
                    <a:cubicBezTo>
                      <a:pt x="266" y="1098"/>
                      <a:pt x="280" y="1112"/>
                      <a:pt x="298" y="1121"/>
                    </a:cubicBezTo>
                    <a:cubicBezTo>
                      <a:pt x="383" y="1175"/>
                      <a:pt x="478" y="1211"/>
                      <a:pt x="572" y="1233"/>
                    </a:cubicBezTo>
                    <a:lnTo>
                      <a:pt x="608" y="1247"/>
                    </a:lnTo>
                    <a:cubicBezTo>
                      <a:pt x="711" y="1274"/>
                      <a:pt x="810" y="1301"/>
                      <a:pt x="914" y="1319"/>
                    </a:cubicBezTo>
                    <a:lnTo>
                      <a:pt x="932" y="1319"/>
                    </a:lnTo>
                    <a:cubicBezTo>
                      <a:pt x="990" y="1350"/>
                      <a:pt x="1058" y="1377"/>
                      <a:pt x="1125" y="1391"/>
                    </a:cubicBezTo>
                    <a:cubicBezTo>
                      <a:pt x="1175" y="1400"/>
                      <a:pt x="1229" y="1409"/>
                      <a:pt x="1278" y="1418"/>
                    </a:cubicBezTo>
                    <a:cubicBezTo>
                      <a:pt x="1391" y="1431"/>
                      <a:pt x="1499" y="1440"/>
                      <a:pt x="1611" y="1445"/>
                    </a:cubicBezTo>
                    <a:lnTo>
                      <a:pt x="1809" y="1445"/>
                    </a:lnTo>
                    <a:lnTo>
                      <a:pt x="1890" y="1454"/>
                    </a:lnTo>
                    <a:cubicBezTo>
                      <a:pt x="1967" y="1463"/>
                      <a:pt x="2043" y="1463"/>
                      <a:pt x="2120" y="1463"/>
                    </a:cubicBezTo>
                    <a:lnTo>
                      <a:pt x="2380" y="1463"/>
                    </a:lnTo>
                    <a:cubicBezTo>
                      <a:pt x="2457" y="1463"/>
                      <a:pt x="2533" y="1463"/>
                      <a:pt x="2610" y="1454"/>
                    </a:cubicBezTo>
                    <a:cubicBezTo>
                      <a:pt x="2628" y="1449"/>
                      <a:pt x="2646" y="1445"/>
                      <a:pt x="2664" y="1431"/>
                    </a:cubicBezTo>
                    <a:cubicBezTo>
                      <a:pt x="2758" y="1427"/>
                      <a:pt x="2884" y="1413"/>
                      <a:pt x="3006" y="1391"/>
                    </a:cubicBezTo>
                    <a:cubicBezTo>
                      <a:pt x="3132" y="1373"/>
                      <a:pt x="3244" y="1350"/>
                      <a:pt x="3361" y="1323"/>
                    </a:cubicBezTo>
                    <a:cubicBezTo>
                      <a:pt x="3393" y="1319"/>
                      <a:pt x="3429" y="1310"/>
                      <a:pt x="3465" y="1301"/>
                    </a:cubicBezTo>
                    <a:lnTo>
                      <a:pt x="3537" y="1283"/>
                    </a:lnTo>
                    <a:lnTo>
                      <a:pt x="3600" y="1269"/>
                    </a:lnTo>
                    <a:lnTo>
                      <a:pt x="3690" y="1251"/>
                    </a:lnTo>
                    <a:cubicBezTo>
                      <a:pt x="3753" y="1238"/>
                      <a:pt x="3815" y="1215"/>
                      <a:pt x="3878" y="1188"/>
                    </a:cubicBezTo>
                    <a:cubicBezTo>
                      <a:pt x="3937" y="1170"/>
                      <a:pt x="3977" y="1152"/>
                      <a:pt x="4018" y="1134"/>
                    </a:cubicBezTo>
                    <a:cubicBezTo>
                      <a:pt x="4049" y="1121"/>
                      <a:pt x="4076" y="1103"/>
                      <a:pt x="4103" y="1080"/>
                    </a:cubicBezTo>
                    <a:lnTo>
                      <a:pt x="4117" y="1071"/>
                    </a:lnTo>
                    <a:cubicBezTo>
                      <a:pt x="4153" y="1049"/>
                      <a:pt x="4184" y="1013"/>
                      <a:pt x="4202" y="977"/>
                    </a:cubicBezTo>
                    <a:cubicBezTo>
                      <a:pt x="4216" y="932"/>
                      <a:pt x="4216" y="887"/>
                      <a:pt x="4193" y="846"/>
                    </a:cubicBezTo>
                    <a:cubicBezTo>
                      <a:pt x="4180" y="806"/>
                      <a:pt x="4153" y="774"/>
                      <a:pt x="4121" y="752"/>
                    </a:cubicBezTo>
                    <a:cubicBezTo>
                      <a:pt x="4099" y="734"/>
                      <a:pt x="4072" y="720"/>
                      <a:pt x="4045" y="707"/>
                    </a:cubicBezTo>
                    <a:lnTo>
                      <a:pt x="4036" y="702"/>
                    </a:lnTo>
                    <a:cubicBezTo>
                      <a:pt x="4013" y="689"/>
                      <a:pt x="3986" y="680"/>
                      <a:pt x="3964" y="671"/>
                    </a:cubicBezTo>
                    <a:cubicBezTo>
                      <a:pt x="3914" y="649"/>
                      <a:pt x="3860" y="631"/>
                      <a:pt x="3811" y="613"/>
                    </a:cubicBezTo>
                    <a:cubicBezTo>
                      <a:pt x="3784" y="604"/>
                      <a:pt x="3757" y="599"/>
                      <a:pt x="3730" y="590"/>
                    </a:cubicBezTo>
                    <a:cubicBezTo>
                      <a:pt x="3726" y="568"/>
                      <a:pt x="3712" y="545"/>
                      <a:pt x="3690" y="536"/>
                    </a:cubicBezTo>
                    <a:cubicBezTo>
                      <a:pt x="3654" y="509"/>
                      <a:pt x="3613" y="491"/>
                      <a:pt x="3568" y="473"/>
                    </a:cubicBezTo>
                    <a:cubicBezTo>
                      <a:pt x="3532" y="460"/>
                      <a:pt x="3492" y="446"/>
                      <a:pt x="3451" y="433"/>
                    </a:cubicBezTo>
                    <a:cubicBezTo>
                      <a:pt x="3370" y="406"/>
                      <a:pt x="3289" y="383"/>
                      <a:pt x="3208" y="361"/>
                    </a:cubicBezTo>
                    <a:cubicBezTo>
                      <a:pt x="3042" y="316"/>
                      <a:pt x="2880" y="275"/>
                      <a:pt x="2695" y="235"/>
                    </a:cubicBezTo>
                    <a:cubicBezTo>
                      <a:pt x="2551" y="199"/>
                      <a:pt x="2407" y="163"/>
                      <a:pt x="2259" y="131"/>
                    </a:cubicBezTo>
                    <a:lnTo>
                      <a:pt x="2232" y="131"/>
                    </a:lnTo>
                    <a:lnTo>
                      <a:pt x="2245" y="136"/>
                    </a:lnTo>
                    <a:lnTo>
                      <a:pt x="2245" y="136"/>
                    </a:lnTo>
                    <a:lnTo>
                      <a:pt x="2169" y="118"/>
                    </a:lnTo>
                    <a:lnTo>
                      <a:pt x="1994" y="77"/>
                    </a:lnTo>
                    <a:cubicBezTo>
                      <a:pt x="1886" y="50"/>
                      <a:pt x="1805" y="37"/>
                      <a:pt x="1728" y="23"/>
                    </a:cubicBezTo>
                    <a:cubicBezTo>
                      <a:pt x="1679" y="19"/>
                      <a:pt x="1629" y="14"/>
                      <a:pt x="1580" y="14"/>
                    </a:cubicBezTo>
                    <a:lnTo>
                      <a:pt x="1548" y="14"/>
                    </a:lnTo>
                    <a:cubicBezTo>
                      <a:pt x="1535" y="5"/>
                      <a:pt x="1517" y="1"/>
                      <a:pt x="1499"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308;p69">
                <a:extLst>
                  <a:ext uri="{FF2B5EF4-FFF2-40B4-BE49-F238E27FC236}">
                    <a16:creationId xmlns:a16="http://schemas.microsoft.com/office/drawing/2014/main" id="{378341B6-91B8-F143-A7B5-ADE9DE3569A2}"/>
                  </a:ext>
                </a:extLst>
              </p:cNvPr>
              <p:cNvSpPr/>
              <p:nvPr/>
            </p:nvSpPr>
            <p:spPr>
              <a:xfrm>
                <a:off x="5222678" y="4218050"/>
                <a:ext cx="218915" cy="236930"/>
              </a:xfrm>
              <a:custGeom>
                <a:avLst/>
                <a:gdLst/>
                <a:ahLst/>
                <a:cxnLst/>
                <a:rect l="l" t="t" r="r" b="b"/>
                <a:pathLst>
                  <a:path w="3123" h="3380" extrusionOk="0">
                    <a:moveTo>
                      <a:pt x="445" y="1"/>
                    </a:moveTo>
                    <a:cubicBezTo>
                      <a:pt x="409" y="1"/>
                      <a:pt x="373" y="28"/>
                      <a:pt x="364" y="64"/>
                    </a:cubicBezTo>
                    <a:cubicBezTo>
                      <a:pt x="364" y="77"/>
                      <a:pt x="360" y="91"/>
                      <a:pt x="355" y="104"/>
                    </a:cubicBezTo>
                    <a:cubicBezTo>
                      <a:pt x="342" y="131"/>
                      <a:pt x="324" y="163"/>
                      <a:pt x="306" y="185"/>
                    </a:cubicBezTo>
                    <a:lnTo>
                      <a:pt x="319" y="172"/>
                    </a:lnTo>
                    <a:lnTo>
                      <a:pt x="301" y="194"/>
                    </a:lnTo>
                    <a:lnTo>
                      <a:pt x="283" y="217"/>
                    </a:lnTo>
                    <a:cubicBezTo>
                      <a:pt x="256" y="253"/>
                      <a:pt x="225" y="293"/>
                      <a:pt x="189" y="334"/>
                    </a:cubicBezTo>
                    <a:cubicBezTo>
                      <a:pt x="144" y="383"/>
                      <a:pt x="108" y="437"/>
                      <a:pt x="77" y="496"/>
                    </a:cubicBezTo>
                    <a:cubicBezTo>
                      <a:pt x="50" y="541"/>
                      <a:pt x="27" y="590"/>
                      <a:pt x="9" y="640"/>
                    </a:cubicBezTo>
                    <a:cubicBezTo>
                      <a:pt x="0" y="694"/>
                      <a:pt x="0" y="752"/>
                      <a:pt x="18" y="806"/>
                    </a:cubicBezTo>
                    <a:lnTo>
                      <a:pt x="27" y="842"/>
                    </a:lnTo>
                    <a:cubicBezTo>
                      <a:pt x="50" y="950"/>
                      <a:pt x="95" y="1053"/>
                      <a:pt x="153" y="1148"/>
                    </a:cubicBezTo>
                    <a:lnTo>
                      <a:pt x="171" y="1179"/>
                    </a:lnTo>
                    <a:cubicBezTo>
                      <a:pt x="198" y="1233"/>
                      <a:pt x="225" y="1287"/>
                      <a:pt x="261" y="1337"/>
                    </a:cubicBezTo>
                    <a:cubicBezTo>
                      <a:pt x="292" y="1391"/>
                      <a:pt x="333" y="1445"/>
                      <a:pt x="373" y="1494"/>
                    </a:cubicBezTo>
                    <a:cubicBezTo>
                      <a:pt x="396" y="1526"/>
                      <a:pt x="423" y="1557"/>
                      <a:pt x="450" y="1584"/>
                    </a:cubicBezTo>
                    <a:lnTo>
                      <a:pt x="486" y="1629"/>
                    </a:lnTo>
                    <a:cubicBezTo>
                      <a:pt x="508" y="1656"/>
                      <a:pt x="531" y="1683"/>
                      <a:pt x="553" y="1710"/>
                    </a:cubicBezTo>
                    <a:lnTo>
                      <a:pt x="594" y="1760"/>
                    </a:lnTo>
                    <a:cubicBezTo>
                      <a:pt x="639" y="1814"/>
                      <a:pt x="684" y="1863"/>
                      <a:pt x="733" y="1913"/>
                    </a:cubicBezTo>
                    <a:cubicBezTo>
                      <a:pt x="760" y="1944"/>
                      <a:pt x="787" y="1971"/>
                      <a:pt x="814" y="2003"/>
                    </a:cubicBezTo>
                    <a:cubicBezTo>
                      <a:pt x="850" y="2043"/>
                      <a:pt x="886" y="2084"/>
                      <a:pt x="922" y="2124"/>
                    </a:cubicBezTo>
                    <a:cubicBezTo>
                      <a:pt x="958" y="2160"/>
                      <a:pt x="1008" y="2219"/>
                      <a:pt x="1053" y="2264"/>
                    </a:cubicBezTo>
                    <a:cubicBezTo>
                      <a:pt x="1129" y="2349"/>
                      <a:pt x="1210" y="2426"/>
                      <a:pt x="1296" y="2498"/>
                    </a:cubicBezTo>
                    <a:cubicBezTo>
                      <a:pt x="1372" y="2561"/>
                      <a:pt x="1449" y="2624"/>
                      <a:pt x="1525" y="2682"/>
                    </a:cubicBezTo>
                    <a:lnTo>
                      <a:pt x="1561" y="2709"/>
                    </a:lnTo>
                    <a:cubicBezTo>
                      <a:pt x="1642" y="2776"/>
                      <a:pt x="1728" y="2844"/>
                      <a:pt x="1818" y="2902"/>
                    </a:cubicBezTo>
                    <a:cubicBezTo>
                      <a:pt x="1984" y="3019"/>
                      <a:pt x="2164" y="3118"/>
                      <a:pt x="2348" y="3204"/>
                    </a:cubicBezTo>
                    <a:lnTo>
                      <a:pt x="2371" y="3213"/>
                    </a:lnTo>
                    <a:lnTo>
                      <a:pt x="2389" y="3217"/>
                    </a:lnTo>
                    <a:lnTo>
                      <a:pt x="2402" y="3222"/>
                    </a:lnTo>
                    <a:cubicBezTo>
                      <a:pt x="2465" y="3249"/>
                      <a:pt x="2524" y="3276"/>
                      <a:pt x="2582" y="3294"/>
                    </a:cubicBezTo>
                    <a:cubicBezTo>
                      <a:pt x="2609" y="3307"/>
                      <a:pt x="2636" y="3312"/>
                      <a:pt x="2668" y="3321"/>
                    </a:cubicBezTo>
                    <a:lnTo>
                      <a:pt x="2735" y="3339"/>
                    </a:lnTo>
                    <a:cubicBezTo>
                      <a:pt x="2758" y="3348"/>
                      <a:pt x="2780" y="3352"/>
                      <a:pt x="2803" y="3357"/>
                    </a:cubicBezTo>
                    <a:lnTo>
                      <a:pt x="2830" y="3361"/>
                    </a:lnTo>
                    <a:cubicBezTo>
                      <a:pt x="2852" y="3366"/>
                      <a:pt x="2875" y="3370"/>
                      <a:pt x="2902" y="3375"/>
                    </a:cubicBezTo>
                    <a:cubicBezTo>
                      <a:pt x="2915" y="3379"/>
                      <a:pt x="2933" y="3379"/>
                      <a:pt x="2947" y="3379"/>
                    </a:cubicBezTo>
                    <a:cubicBezTo>
                      <a:pt x="2969" y="3379"/>
                      <a:pt x="2992" y="3379"/>
                      <a:pt x="3010" y="3370"/>
                    </a:cubicBezTo>
                    <a:cubicBezTo>
                      <a:pt x="3041" y="3366"/>
                      <a:pt x="3064" y="3348"/>
                      <a:pt x="3086" y="3330"/>
                    </a:cubicBezTo>
                    <a:cubicBezTo>
                      <a:pt x="3109" y="3307"/>
                      <a:pt x="3122" y="3280"/>
                      <a:pt x="3122" y="3249"/>
                    </a:cubicBezTo>
                    <a:cubicBezTo>
                      <a:pt x="3122" y="3231"/>
                      <a:pt x="3122" y="3208"/>
                      <a:pt x="3118" y="3190"/>
                    </a:cubicBezTo>
                    <a:lnTo>
                      <a:pt x="3118" y="3177"/>
                    </a:lnTo>
                    <a:cubicBezTo>
                      <a:pt x="3100" y="3087"/>
                      <a:pt x="3068" y="2997"/>
                      <a:pt x="3023" y="2911"/>
                    </a:cubicBezTo>
                    <a:lnTo>
                      <a:pt x="3014" y="2884"/>
                    </a:lnTo>
                    <a:cubicBezTo>
                      <a:pt x="3014" y="2884"/>
                      <a:pt x="3014" y="2884"/>
                      <a:pt x="3010" y="2880"/>
                    </a:cubicBezTo>
                    <a:lnTo>
                      <a:pt x="3010" y="2875"/>
                    </a:lnTo>
                    <a:lnTo>
                      <a:pt x="2996" y="2844"/>
                    </a:lnTo>
                    <a:lnTo>
                      <a:pt x="2992" y="2830"/>
                    </a:lnTo>
                    <a:cubicBezTo>
                      <a:pt x="2969" y="2781"/>
                      <a:pt x="2947" y="2727"/>
                      <a:pt x="2920" y="2677"/>
                    </a:cubicBezTo>
                    <a:lnTo>
                      <a:pt x="2906" y="2650"/>
                    </a:lnTo>
                    <a:cubicBezTo>
                      <a:pt x="2884" y="2606"/>
                      <a:pt x="2857" y="2561"/>
                      <a:pt x="2834" y="2520"/>
                    </a:cubicBezTo>
                    <a:cubicBezTo>
                      <a:pt x="2807" y="2466"/>
                      <a:pt x="2776" y="2412"/>
                      <a:pt x="2744" y="2363"/>
                    </a:cubicBezTo>
                    <a:cubicBezTo>
                      <a:pt x="2722" y="2336"/>
                      <a:pt x="2704" y="2309"/>
                      <a:pt x="2686" y="2277"/>
                    </a:cubicBezTo>
                    <a:lnTo>
                      <a:pt x="2650" y="2219"/>
                    </a:lnTo>
                    <a:lnTo>
                      <a:pt x="2582" y="2124"/>
                    </a:lnTo>
                    <a:cubicBezTo>
                      <a:pt x="2537" y="2052"/>
                      <a:pt x="2492" y="1985"/>
                      <a:pt x="2447" y="1913"/>
                    </a:cubicBezTo>
                    <a:lnTo>
                      <a:pt x="2407" y="1854"/>
                    </a:lnTo>
                    <a:cubicBezTo>
                      <a:pt x="2389" y="1823"/>
                      <a:pt x="2371" y="1791"/>
                      <a:pt x="2353" y="1764"/>
                    </a:cubicBezTo>
                    <a:cubicBezTo>
                      <a:pt x="2321" y="1715"/>
                      <a:pt x="2294" y="1665"/>
                      <a:pt x="2258" y="1616"/>
                    </a:cubicBezTo>
                    <a:cubicBezTo>
                      <a:pt x="2227" y="1571"/>
                      <a:pt x="2191" y="1517"/>
                      <a:pt x="2155" y="1467"/>
                    </a:cubicBezTo>
                    <a:cubicBezTo>
                      <a:pt x="2132" y="1436"/>
                      <a:pt x="2110" y="1404"/>
                      <a:pt x="2092" y="1373"/>
                    </a:cubicBezTo>
                    <a:cubicBezTo>
                      <a:pt x="2078" y="1355"/>
                      <a:pt x="2069" y="1332"/>
                      <a:pt x="2056" y="1314"/>
                    </a:cubicBezTo>
                    <a:cubicBezTo>
                      <a:pt x="1984" y="1206"/>
                      <a:pt x="1916" y="1112"/>
                      <a:pt x="1849" y="1026"/>
                    </a:cubicBezTo>
                    <a:lnTo>
                      <a:pt x="1818" y="986"/>
                    </a:lnTo>
                    <a:cubicBezTo>
                      <a:pt x="1804" y="968"/>
                      <a:pt x="1795" y="955"/>
                      <a:pt x="1782" y="941"/>
                    </a:cubicBezTo>
                    <a:cubicBezTo>
                      <a:pt x="1768" y="919"/>
                      <a:pt x="1755" y="901"/>
                      <a:pt x="1737" y="883"/>
                    </a:cubicBezTo>
                    <a:cubicBezTo>
                      <a:pt x="1719" y="869"/>
                      <a:pt x="1705" y="856"/>
                      <a:pt x="1687" y="842"/>
                    </a:cubicBezTo>
                    <a:cubicBezTo>
                      <a:pt x="1656" y="824"/>
                      <a:pt x="1624" y="811"/>
                      <a:pt x="1593" y="806"/>
                    </a:cubicBezTo>
                    <a:cubicBezTo>
                      <a:pt x="1566" y="802"/>
                      <a:pt x="1543" y="793"/>
                      <a:pt x="1521" y="784"/>
                    </a:cubicBezTo>
                    <a:lnTo>
                      <a:pt x="1507" y="779"/>
                    </a:lnTo>
                    <a:lnTo>
                      <a:pt x="1485" y="770"/>
                    </a:lnTo>
                    <a:lnTo>
                      <a:pt x="1471" y="761"/>
                    </a:lnTo>
                    <a:cubicBezTo>
                      <a:pt x="1444" y="752"/>
                      <a:pt x="1422" y="739"/>
                      <a:pt x="1395" y="725"/>
                    </a:cubicBezTo>
                    <a:lnTo>
                      <a:pt x="1377" y="716"/>
                    </a:lnTo>
                    <a:cubicBezTo>
                      <a:pt x="1350" y="703"/>
                      <a:pt x="1318" y="689"/>
                      <a:pt x="1296" y="676"/>
                    </a:cubicBezTo>
                    <a:lnTo>
                      <a:pt x="1264" y="662"/>
                    </a:lnTo>
                    <a:cubicBezTo>
                      <a:pt x="1228" y="644"/>
                      <a:pt x="1192" y="626"/>
                      <a:pt x="1161" y="604"/>
                    </a:cubicBezTo>
                    <a:cubicBezTo>
                      <a:pt x="1134" y="586"/>
                      <a:pt x="1111" y="568"/>
                      <a:pt x="1084" y="550"/>
                    </a:cubicBezTo>
                    <a:lnTo>
                      <a:pt x="1080" y="545"/>
                    </a:lnTo>
                    <a:cubicBezTo>
                      <a:pt x="1021" y="500"/>
                      <a:pt x="963" y="451"/>
                      <a:pt x="913" y="397"/>
                    </a:cubicBezTo>
                    <a:lnTo>
                      <a:pt x="891" y="374"/>
                    </a:lnTo>
                    <a:cubicBezTo>
                      <a:pt x="846" y="329"/>
                      <a:pt x="801" y="284"/>
                      <a:pt x="760" y="235"/>
                    </a:cubicBezTo>
                    <a:lnTo>
                      <a:pt x="751" y="221"/>
                    </a:lnTo>
                    <a:lnTo>
                      <a:pt x="733" y="199"/>
                    </a:lnTo>
                    <a:lnTo>
                      <a:pt x="711" y="167"/>
                    </a:lnTo>
                    <a:cubicBezTo>
                      <a:pt x="693" y="145"/>
                      <a:pt x="679" y="122"/>
                      <a:pt x="661" y="104"/>
                    </a:cubicBezTo>
                    <a:cubicBezTo>
                      <a:pt x="652" y="91"/>
                      <a:pt x="643" y="82"/>
                      <a:pt x="634" y="73"/>
                    </a:cubicBezTo>
                    <a:cubicBezTo>
                      <a:pt x="612" y="50"/>
                      <a:pt x="585" y="32"/>
                      <a:pt x="558" y="23"/>
                    </a:cubicBezTo>
                    <a:cubicBezTo>
                      <a:pt x="549" y="19"/>
                      <a:pt x="540" y="19"/>
                      <a:pt x="531" y="19"/>
                    </a:cubicBezTo>
                    <a:cubicBezTo>
                      <a:pt x="522" y="19"/>
                      <a:pt x="513" y="19"/>
                      <a:pt x="504" y="23"/>
                    </a:cubicBezTo>
                    <a:cubicBezTo>
                      <a:pt x="495" y="14"/>
                      <a:pt x="486" y="5"/>
                      <a:pt x="472" y="5"/>
                    </a:cubicBezTo>
                    <a:cubicBezTo>
                      <a:pt x="468" y="3"/>
                      <a:pt x="465" y="2"/>
                      <a:pt x="461" y="2"/>
                    </a:cubicBezTo>
                    <a:cubicBezTo>
                      <a:pt x="458" y="2"/>
                      <a:pt x="454" y="3"/>
                      <a:pt x="450" y="5"/>
                    </a:cubicBezTo>
                    <a:lnTo>
                      <a:pt x="445"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309;p69">
                <a:extLst>
                  <a:ext uri="{FF2B5EF4-FFF2-40B4-BE49-F238E27FC236}">
                    <a16:creationId xmlns:a16="http://schemas.microsoft.com/office/drawing/2014/main" id="{904DBB26-D3A6-8246-A56A-88CC2679E926}"/>
                  </a:ext>
                </a:extLst>
              </p:cNvPr>
              <p:cNvSpPr/>
              <p:nvPr/>
            </p:nvSpPr>
            <p:spPr>
              <a:xfrm>
                <a:off x="5502367" y="2358153"/>
                <a:ext cx="292727" cy="135639"/>
              </a:xfrm>
              <a:custGeom>
                <a:avLst/>
                <a:gdLst/>
                <a:ahLst/>
                <a:cxnLst/>
                <a:rect l="l" t="t" r="r" b="b"/>
                <a:pathLst>
                  <a:path w="4176" h="1935" extrusionOk="0">
                    <a:moveTo>
                      <a:pt x="554" y="1"/>
                    </a:moveTo>
                    <a:cubicBezTo>
                      <a:pt x="522" y="1"/>
                      <a:pt x="486" y="5"/>
                      <a:pt x="459" y="10"/>
                    </a:cubicBezTo>
                    <a:lnTo>
                      <a:pt x="365" y="37"/>
                    </a:lnTo>
                    <a:cubicBezTo>
                      <a:pt x="311" y="55"/>
                      <a:pt x="252" y="77"/>
                      <a:pt x="194" y="95"/>
                    </a:cubicBezTo>
                    <a:cubicBezTo>
                      <a:pt x="149" y="109"/>
                      <a:pt x="90" y="140"/>
                      <a:pt x="81" y="190"/>
                    </a:cubicBezTo>
                    <a:cubicBezTo>
                      <a:pt x="73" y="185"/>
                      <a:pt x="64" y="182"/>
                      <a:pt x="55" y="182"/>
                    </a:cubicBezTo>
                    <a:cubicBezTo>
                      <a:pt x="40" y="182"/>
                      <a:pt x="25" y="189"/>
                      <a:pt x="14" y="203"/>
                    </a:cubicBezTo>
                    <a:cubicBezTo>
                      <a:pt x="0" y="226"/>
                      <a:pt x="5" y="253"/>
                      <a:pt x="27" y="271"/>
                    </a:cubicBezTo>
                    <a:cubicBezTo>
                      <a:pt x="77" y="302"/>
                      <a:pt x="126" y="338"/>
                      <a:pt x="176" y="374"/>
                    </a:cubicBezTo>
                    <a:lnTo>
                      <a:pt x="248" y="424"/>
                    </a:lnTo>
                    <a:cubicBezTo>
                      <a:pt x="270" y="442"/>
                      <a:pt x="297" y="460"/>
                      <a:pt x="324" y="478"/>
                    </a:cubicBezTo>
                    <a:cubicBezTo>
                      <a:pt x="374" y="514"/>
                      <a:pt x="423" y="545"/>
                      <a:pt x="473" y="581"/>
                    </a:cubicBezTo>
                    <a:cubicBezTo>
                      <a:pt x="522" y="617"/>
                      <a:pt x="563" y="644"/>
                      <a:pt x="608" y="676"/>
                    </a:cubicBezTo>
                    <a:cubicBezTo>
                      <a:pt x="657" y="703"/>
                      <a:pt x="702" y="725"/>
                      <a:pt x="743" y="752"/>
                    </a:cubicBezTo>
                    <a:cubicBezTo>
                      <a:pt x="788" y="779"/>
                      <a:pt x="846" y="815"/>
                      <a:pt x="896" y="847"/>
                    </a:cubicBezTo>
                    <a:cubicBezTo>
                      <a:pt x="995" y="905"/>
                      <a:pt x="1093" y="959"/>
                      <a:pt x="1197" y="1013"/>
                    </a:cubicBezTo>
                    <a:cubicBezTo>
                      <a:pt x="1332" y="1090"/>
                      <a:pt x="1471" y="1157"/>
                      <a:pt x="1611" y="1229"/>
                    </a:cubicBezTo>
                    <a:lnTo>
                      <a:pt x="1597" y="1220"/>
                    </a:lnTo>
                    <a:lnTo>
                      <a:pt x="1656" y="1252"/>
                    </a:lnTo>
                    <a:lnTo>
                      <a:pt x="1651" y="1252"/>
                    </a:lnTo>
                    <a:lnTo>
                      <a:pt x="1678" y="1265"/>
                    </a:lnTo>
                    <a:lnTo>
                      <a:pt x="1674" y="1265"/>
                    </a:lnTo>
                    <a:cubicBezTo>
                      <a:pt x="1782" y="1319"/>
                      <a:pt x="1894" y="1378"/>
                      <a:pt x="2002" y="1427"/>
                    </a:cubicBezTo>
                    <a:cubicBezTo>
                      <a:pt x="2110" y="1477"/>
                      <a:pt x="2223" y="1522"/>
                      <a:pt x="2335" y="1562"/>
                    </a:cubicBezTo>
                    <a:cubicBezTo>
                      <a:pt x="2556" y="1647"/>
                      <a:pt x="2785" y="1719"/>
                      <a:pt x="3014" y="1778"/>
                    </a:cubicBezTo>
                    <a:cubicBezTo>
                      <a:pt x="3127" y="1800"/>
                      <a:pt x="3239" y="1832"/>
                      <a:pt x="3352" y="1863"/>
                    </a:cubicBezTo>
                    <a:cubicBezTo>
                      <a:pt x="3406" y="1877"/>
                      <a:pt x="3455" y="1890"/>
                      <a:pt x="3509" y="1899"/>
                    </a:cubicBezTo>
                    <a:cubicBezTo>
                      <a:pt x="3545" y="1908"/>
                      <a:pt x="3581" y="1913"/>
                      <a:pt x="3622" y="1917"/>
                    </a:cubicBezTo>
                    <a:cubicBezTo>
                      <a:pt x="3658" y="1926"/>
                      <a:pt x="3694" y="1931"/>
                      <a:pt x="3730" y="1931"/>
                    </a:cubicBezTo>
                    <a:cubicBezTo>
                      <a:pt x="3739" y="1933"/>
                      <a:pt x="3749" y="1934"/>
                      <a:pt x="3759" y="1934"/>
                    </a:cubicBezTo>
                    <a:cubicBezTo>
                      <a:pt x="3770" y="1934"/>
                      <a:pt x="3781" y="1933"/>
                      <a:pt x="3793" y="1931"/>
                    </a:cubicBezTo>
                    <a:cubicBezTo>
                      <a:pt x="3815" y="1926"/>
                      <a:pt x="3838" y="1922"/>
                      <a:pt x="3860" y="1917"/>
                    </a:cubicBezTo>
                    <a:cubicBezTo>
                      <a:pt x="3905" y="1904"/>
                      <a:pt x="3941" y="1877"/>
                      <a:pt x="3973" y="1850"/>
                    </a:cubicBezTo>
                    <a:cubicBezTo>
                      <a:pt x="4013" y="1805"/>
                      <a:pt x="4054" y="1755"/>
                      <a:pt x="4085" y="1706"/>
                    </a:cubicBezTo>
                    <a:cubicBezTo>
                      <a:pt x="4117" y="1674"/>
                      <a:pt x="4130" y="1629"/>
                      <a:pt x="4126" y="1580"/>
                    </a:cubicBezTo>
                    <a:cubicBezTo>
                      <a:pt x="4144" y="1571"/>
                      <a:pt x="4162" y="1553"/>
                      <a:pt x="4166" y="1535"/>
                    </a:cubicBezTo>
                    <a:cubicBezTo>
                      <a:pt x="4175" y="1513"/>
                      <a:pt x="4175" y="1486"/>
                      <a:pt x="4166" y="1463"/>
                    </a:cubicBezTo>
                    <a:cubicBezTo>
                      <a:pt x="4153" y="1441"/>
                      <a:pt x="4135" y="1423"/>
                      <a:pt x="4112" y="1414"/>
                    </a:cubicBezTo>
                    <a:cubicBezTo>
                      <a:pt x="4099" y="1409"/>
                      <a:pt x="4081" y="1409"/>
                      <a:pt x="4067" y="1405"/>
                    </a:cubicBezTo>
                    <a:lnTo>
                      <a:pt x="4036" y="1405"/>
                    </a:lnTo>
                    <a:cubicBezTo>
                      <a:pt x="4009" y="1400"/>
                      <a:pt x="3986" y="1396"/>
                      <a:pt x="3964" y="1391"/>
                    </a:cubicBezTo>
                    <a:lnTo>
                      <a:pt x="3946" y="1387"/>
                    </a:lnTo>
                    <a:lnTo>
                      <a:pt x="3869" y="1369"/>
                    </a:lnTo>
                    <a:cubicBezTo>
                      <a:pt x="3829" y="1355"/>
                      <a:pt x="3784" y="1351"/>
                      <a:pt x="3743" y="1337"/>
                    </a:cubicBezTo>
                    <a:cubicBezTo>
                      <a:pt x="3649" y="1315"/>
                      <a:pt x="3559" y="1279"/>
                      <a:pt x="3469" y="1247"/>
                    </a:cubicBezTo>
                    <a:cubicBezTo>
                      <a:pt x="3401" y="1225"/>
                      <a:pt x="3334" y="1202"/>
                      <a:pt x="3266" y="1184"/>
                    </a:cubicBezTo>
                    <a:cubicBezTo>
                      <a:pt x="3257" y="1175"/>
                      <a:pt x="3248" y="1166"/>
                      <a:pt x="3239" y="1157"/>
                    </a:cubicBezTo>
                    <a:cubicBezTo>
                      <a:pt x="3199" y="1130"/>
                      <a:pt x="3149" y="1112"/>
                      <a:pt x="3100" y="1103"/>
                    </a:cubicBezTo>
                    <a:cubicBezTo>
                      <a:pt x="3064" y="1090"/>
                      <a:pt x="3032" y="1081"/>
                      <a:pt x="2996" y="1072"/>
                    </a:cubicBezTo>
                    <a:cubicBezTo>
                      <a:pt x="2933" y="1054"/>
                      <a:pt x="2870" y="1031"/>
                      <a:pt x="2807" y="1013"/>
                    </a:cubicBezTo>
                    <a:cubicBezTo>
                      <a:pt x="2740" y="995"/>
                      <a:pt x="2681" y="973"/>
                      <a:pt x="2623" y="950"/>
                    </a:cubicBezTo>
                    <a:cubicBezTo>
                      <a:pt x="2560" y="928"/>
                      <a:pt x="2502" y="905"/>
                      <a:pt x="2443" y="883"/>
                    </a:cubicBezTo>
                    <a:cubicBezTo>
                      <a:pt x="2196" y="779"/>
                      <a:pt x="1944" y="680"/>
                      <a:pt x="1692" y="577"/>
                    </a:cubicBezTo>
                    <a:lnTo>
                      <a:pt x="1669" y="568"/>
                    </a:lnTo>
                    <a:cubicBezTo>
                      <a:pt x="1530" y="491"/>
                      <a:pt x="1386" y="410"/>
                      <a:pt x="1242" y="329"/>
                    </a:cubicBezTo>
                    <a:cubicBezTo>
                      <a:pt x="1228" y="316"/>
                      <a:pt x="1210" y="307"/>
                      <a:pt x="1192" y="293"/>
                    </a:cubicBezTo>
                    <a:cubicBezTo>
                      <a:pt x="1161" y="275"/>
                      <a:pt x="1134" y="257"/>
                      <a:pt x="1107" y="244"/>
                    </a:cubicBezTo>
                    <a:cubicBezTo>
                      <a:pt x="1066" y="221"/>
                      <a:pt x="1031" y="203"/>
                      <a:pt x="990" y="185"/>
                    </a:cubicBezTo>
                    <a:lnTo>
                      <a:pt x="878" y="118"/>
                    </a:lnTo>
                    <a:cubicBezTo>
                      <a:pt x="828" y="91"/>
                      <a:pt x="779" y="59"/>
                      <a:pt x="725" y="32"/>
                    </a:cubicBezTo>
                    <a:cubicBezTo>
                      <a:pt x="702" y="19"/>
                      <a:pt x="675" y="10"/>
                      <a:pt x="644" y="5"/>
                    </a:cubicBezTo>
                    <a:cubicBezTo>
                      <a:pt x="635" y="5"/>
                      <a:pt x="626" y="5"/>
                      <a:pt x="621" y="10"/>
                    </a:cubicBezTo>
                    <a:lnTo>
                      <a:pt x="617" y="1"/>
                    </a:lnTo>
                    <a:lnTo>
                      <a:pt x="608" y="5"/>
                    </a:lnTo>
                    <a:cubicBezTo>
                      <a:pt x="590" y="1"/>
                      <a:pt x="572" y="1"/>
                      <a:pt x="55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310;p69">
                <a:extLst>
                  <a:ext uri="{FF2B5EF4-FFF2-40B4-BE49-F238E27FC236}">
                    <a16:creationId xmlns:a16="http://schemas.microsoft.com/office/drawing/2014/main" id="{CFB433E3-3667-904F-8F66-C1F2E8832E49}"/>
                  </a:ext>
                </a:extLst>
              </p:cNvPr>
              <p:cNvSpPr/>
              <p:nvPr/>
            </p:nvSpPr>
            <p:spPr>
              <a:xfrm>
                <a:off x="5750232" y="2325067"/>
                <a:ext cx="124633" cy="142298"/>
              </a:xfrm>
              <a:custGeom>
                <a:avLst/>
                <a:gdLst/>
                <a:ahLst/>
                <a:cxnLst/>
                <a:rect l="l" t="t" r="r" b="b"/>
                <a:pathLst>
                  <a:path w="1778" h="2030" extrusionOk="0">
                    <a:moveTo>
                      <a:pt x="1404" y="1"/>
                    </a:moveTo>
                    <a:lnTo>
                      <a:pt x="1404" y="14"/>
                    </a:lnTo>
                    <a:cubicBezTo>
                      <a:pt x="1386" y="14"/>
                      <a:pt x="1368" y="23"/>
                      <a:pt x="1354" y="37"/>
                    </a:cubicBezTo>
                    <a:lnTo>
                      <a:pt x="1350" y="37"/>
                    </a:lnTo>
                    <a:cubicBezTo>
                      <a:pt x="1314" y="37"/>
                      <a:pt x="1282" y="32"/>
                      <a:pt x="1251" y="28"/>
                    </a:cubicBezTo>
                    <a:cubicBezTo>
                      <a:pt x="1219" y="28"/>
                      <a:pt x="1183" y="28"/>
                      <a:pt x="1156" y="37"/>
                    </a:cubicBezTo>
                    <a:cubicBezTo>
                      <a:pt x="1143" y="37"/>
                      <a:pt x="1129" y="41"/>
                      <a:pt x="1116" y="46"/>
                    </a:cubicBezTo>
                    <a:cubicBezTo>
                      <a:pt x="1093" y="59"/>
                      <a:pt x="1075" y="73"/>
                      <a:pt x="1057" y="91"/>
                    </a:cubicBezTo>
                    <a:cubicBezTo>
                      <a:pt x="1039" y="113"/>
                      <a:pt x="1021" y="131"/>
                      <a:pt x="1008" y="158"/>
                    </a:cubicBezTo>
                    <a:cubicBezTo>
                      <a:pt x="976" y="203"/>
                      <a:pt x="940" y="244"/>
                      <a:pt x="909" y="293"/>
                    </a:cubicBezTo>
                    <a:cubicBezTo>
                      <a:pt x="877" y="338"/>
                      <a:pt x="841" y="392"/>
                      <a:pt x="805" y="441"/>
                    </a:cubicBezTo>
                    <a:cubicBezTo>
                      <a:pt x="769" y="491"/>
                      <a:pt x="738" y="540"/>
                      <a:pt x="707" y="590"/>
                    </a:cubicBezTo>
                    <a:cubicBezTo>
                      <a:pt x="644" y="693"/>
                      <a:pt x="572" y="792"/>
                      <a:pt x="509" y="896"/>
                    </a:cubicBezTo>
                    <a:cubicBezTo>
                      <a:pt x="468" y="963"/>
                      <a:pt x="428" y="1031"/>
                      <a:pt x="383" y="1098"/>
                    </a:cubicBezTo>
                    <a:cubicBezTo>
                      <a:pt x="342" y="1161"/>
                      <a:pt x="288" y="1238"/>
                      <a:pt x="243" y="1310"/>
                    </a:cubicBezTo>
                    <a:cubicBezTo>
                      <a:pt x="194" y="1382"/>
                      <a:pt x="153" y="1440"/>
                      <a:pt x="113" y="1503"/>
                    </a:cubicBezTo>
                    <a:cubicBezTo>
                      <a:pt x="86" y="1544"/>
                      <a:pt x="59" y="1584"/>
                      <a:pt x="36" y="1625"/>
                    </a:cubicBezTo>
                    <a:cubicBezTo>
                      <a:pt x="32" y="1638"/>
                      <a:pt x="23" y="1652"/>
                      <a:pt x="18" y="1665"/>
                    </a:cubicBezTo>
                    <a:cubicBezTo>
                      <a:pt x="5" y="1692"/>
                      <a:pt x="0" y="1719"/>
                      <a:pt x="0" y="1751"/>
                    </a:cubicBezTo>
                    <a:cubicBezTo>
                      <a:pt x="5" y="1787"/>
                      <a:pt x="27" y="1823"/>
                      <a:pt x="63" y="1836"/>
                    </a:cubicBezTo>
                    <a:cubicBezTo>
                      <a:pt x="45" y="1859"/>
                      <a:pt x="36" y="1886"/>
                      <a:pt x="32" y="1917"/>
                    </a:cubicBezTo>
                    <a:cubicBezTo>
                      <a:pt x="23" y="1971"/>
                      <a:pt x="63" y="2020"/>
                      <a:pt x="117" y="2029"/>
                    </a:cubicBezTo>
                    <a:cubicBezTo>
                      <a:pt x="135" y="2029"/>
                      <a:pt x="158" y="2029"/>
                      <a:pt x="176" y="2025"/>
                    </a:cubicBezTo>
                    <a:cubicBezTo>
                      <a:pt x="198" y="2016"/>
                      <a:pt x="216" y="2003"/>
                      <a:pt x="234" y="1989"/>
                    </a:cubicBezTo>
                    <a:cubicBezTo>
                      <a:pt x="257" y="1967"/>
                      <a:pt x="279" y="1944"/>
                      <a:pt x="302" y="1922"/>
                    </a:cubicBezTo>
                    <a:lnTo>
                      <a:pt x="306" y="1917"/>
                    </a:lnTo>
                    <a:cubicBezTo>
                      <a:pt x="320" y="1917"/>
                      <a:pt x="333" y="1913"/>
                      <a:pt x="347" y="1904"/>
                    </a:cubicBezTo>
                    <a:cubicBezTo>
                      <a:pt x="356" y="1926"/>
                      <a:pt x="369" y="1949"/>
                      <a:pt x="387" y="1962"/>
                    </a:cubicBezTo>
                    <a:cubicBezTo>
                      <a:pt x="401" y="1976"/>
                      <a:pt x="423" y="1985"/>
                      <a:pt x="441" y="1985"/>
                    </a:cubicBezTo>
                    <a:cubicBezTo>
                      <a:pt x="447" y="1986"/>
                      <a:pt x="453" y="1986"/>
                      <a:pt x="460" y="1986"/>
                    </a:cubicBezTo>
                    <a:cubicBezTo>
                      <a:pt x="478" y="1986"/>
                      <a:pt x="497" y="1982"/>
                      <a:pt x="513" y="1976"/>
                    </a:cubicBezTo>
                    <a:lnTo>
                      <a:pt x="522" y="1971"/>
                    </a:lnTo>
                    <a:cubicBezTo>
                      <a:pt x="540" y="1985"/>
                      <a:pt x="561" y="1991"/>
                      <a:pt x="583" y="1991"/>
                    </a:cubicBezTo>
                    <a:cubicBezTo>
                      <a:pt x="604" y="1991"/>
                      <a:pt x="626" y="1985"/>
                      <a:pt x="644" y="1971"/>
                    </a:cubicBezTo>
                    <a:cubicBezTo>
                      <a:pt x="666" y="1953"/>
                      <a:pt x="693" y="1931"/>
                      <a:pt x="711" y="1908"/>
                    </a:cubicBezTo>
                    <a:cubicBezTo>
                      <a:pt x="738" y="1904"/>
                      <a:pt x="760" y="1890"/>
                      <a:pt x="778" y="1872"/>
                    </a:cubicBezTo>
                    <a:cubicBezTo>
                      <a:pt x="819" y="1800"/>
                      <a:pt x="859" y="1728"/>
                      <a:pt x="900" y="1661"/>
                    </a:cubicBezTo>
                    <a:lnTo>
                      <a:pt x="927" y="1611"/>
                    </a:lnTo>
                    <a:cubicBezTo>
                      <a:pt x="954" y="1575"/>
                      <a:pt x="976" y="1539"/>
                      <a:pt x="999" y="1499"/>
                    </a:cubicBezTo>
                    <a:cubicBezTo>
                      <a:pt x="1048" y="1418"/>
                      <a:pt x="1098" y="1337"/>
                      <a:pt x="1147" y="1256"/>
                    </a:cubicBezTo>
                    <a:lnTo>
                      <a:pt x="1183" y="1206"/>
                    </a:lnTo>
                    <a:lnTo>
                      <a:pt x="1273" y="1076"/>
                    </a:lnTo>
                    <a:cubicBezTo>
                      <a:pt x="1305" y="1035"/>
                      <a:pt x="1332" y="990"/>
                      <a:pt x="1359" y="945"/>
                    </a:cubicBezTo>
                    <a:cubicBezTo>
                      <a:pt x="1363" y="932"/>
                      <a:pt x="1368" y="923"/>
                      <a:pt x="1368" y="909"/>
                    </a:cubicBezTo>
                    <a:cubicBezTo>
                      <a:pt x="1368" y="905"/>
                      <a:pt x="1368" y="896"/>
                      <a:pt x="1368" y="891"/>
                    </a:cubicBezTo>
                    <a:cubicBezTo>
                      <a:pt x="1368" y="887"/>
                      <a:pt x="1368" y="887"/>
                      <a:pt x="1368" y="882"/>
                    </a:cubicBezTo>
                    <a:cubicBezTo>
                      <a:pt x="1381" y="851"/>
                      <a:pt x="1381" y="815"/>
                      <a:pt x="1359" y="783"/>
                    </a:cubicBezTo>
                    <a:cubicBezTo>
                      <a:pt x="1440" y="684"/>
                      <a:pt x="1521" y="581"/>
                      <a:pt x="1597" y="482"/>
                    </a:cubicBezTo>
                    <a:lnTo>
                      <a:pt x="1642" y="419"/>
                    </a:lnTo>
                    <a:cubicBezTo>
                      <a:pt x="1669" y="387"/>
                      <a:pt x="1692" y="347"/>
                      <a:pt x="1714" y="307"/>
                    </a:cubicBezTo>
                    <a:cubicBezTo>
                      <a:pt x="1728" y="280"/>
                      <a:pt x="1723" y="244"/>
                      <a:pt x="1710" y="212"/>
                    </a:cubicBezTo>
                    <a:cubicBezTo>
                      <a:pt x="1710" y="203"/>
                      <a:pt x="1714" y="194"/>
                      <a:pt x="1714" y="185"/>
                    </a:cubicBezTo>
                    <a:cubicBezTo>
                      <a:pt x="1755" y="176"/>
                      <a:pt x="1777" y="140"/>
                      <a:pt x="1777" y="100"/>
                    </a:cubicBezTo>
                    <a:cubicBezTo>
                      <a:pt x="1773" y="62"/>
                      <a:pt x="1738" y="36"/>
                      <a:pt x="1701" y="36"/>
                    </a:cubicBezTo>
                    <a:cubicBezTo>
                      <a:pt x="1698" y="36"/>
                      <a:pt x="1695" y="36"/>
                      <a:pt x="1692" y="37"/>
                    </a:cubicBezTo>
                    <a:lnTo>
                      <a:pt x="1584" y="37"/>
                    </a:lnTo>
                    <a:lnTo>
                      <a:pt x="1476" y="28"/>
                    </a:lnTo>
                    <a:lnTo>
                      <a:pt x="1467" y="23"/>
                    </a:lnTo>
                    <a:cubicBezTo>
                      <a:pt x="1453" y="10"/>
                      <a:pt x="1435" y="1"/>
                      <a:pt x="1413"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319;p69">
                <a:extLst>
                  <a:ext uri="{FF2B5EF4-FFF2-40B4-BE49-F238E27FC236}">
                    <a16:creationId xmlns:a16="http://schemas.microsoft.com/office/drawing/2014/main" id="{3D4CD02D-B055-444D-A2F8-BFF62F88ED67}"/>
                  </a:ext>
                </a:extLst>
              </p:cNvPr>
              <p:cNvSpPr/>
              <p:nvPr/>
            </p:nvSpPr>
            <p:spPr>
              <a:xfrm>
                <a:off x="5355372" y="2061430"/>
                <a:ext cx="109212" cy="116362"/>
              </a:xfrm>
              <a:custGeom>
                <a:avLst/>
                <a:gdLst/>
                <a:ahLst/>
                <a:cxnLst/>
                <a:rect l="l" t="t" r="r" b="b"/>
                <a:pathLst>
                  <a:path w="1558" h="1660" extrusionOk="0">
                    <a:moveTo>
                      <a:pt x="167" y="1"/>
                    </a:moveTo>
                    <a:cubicBezTo>
                      <a:pt x="158" y="14"/>
                      <a:pt x="145" y="28"/>
                      <a:pt x="131" y="46"/>
                    </a:cubicBezTo>
                    <a:lnTo>
                      <a:pt x="127" y="46"/>
                    </a:lnTo>
                    <a:lnTo>
                      <a:pt x="118" y="59"/>
                    </a:lnTo>
                    <a:cubicBezTo>
                      <a:pt x="109" y="104"/>
                      <a:pt x="100" y="149"/>
                      <a:pt x="95" y="199"/>
                    </a:cubicBezTo>
                    <a:cubicBezTo>
                      <a:pt x="91" y="226"/>
                      <a:pt x="86" y="253"/>
                      <a:pt x="82" y="280"/>
                    </a:cubicBezTo>
                    <a:cubicBezTo>
                      <a:pt x="82" y="289"/>
                      <a:pt x="82" y="298"/>
                      <a:pt x="82" y="311"/>
                    </a:cubicBezTo>
                    <a:cubicBezTo>
                      <a:pt x="73" y="307"/>
                      <a:pt x="68" y="307"/>
                      <a:pt x="64" y="307"/>
                    </a:cubicBezTo>
                    <a:cubicBezTo>
                      <a:pt x="37" y="307"/>
                      <a:pt x="10" y="329"/>
                      <a:pt x="10" y="356"/>
                    </a:cubicBezTo>
                    <a:cubicBezTo>
                      <a:pt x="10" y="392"/>
                      <a:pt x="5" y="428"/>
                      <a:pt x="1" y="464"/>
                    </a:cubicBezTo>
                    <a:cubicBezTo>
                      <a:pt x="1" y="496"/>
                      <a:pt x="1" y="527"/>
                      <a:pt x="5" y="559"/>
                    </a:cubicBezTo>
                    <a:cubicBezTo>
                      <a:pt x="5" y="581"/>
                      <a:pt x="10" y="599"/>
                      <a:pt x="14" y="617"/>
                    </a:cubicBezTo>
                    <a:cubicBezTo>
                      <a:pt x="14" y="635"/>
                      <a:pt x="14" y="658"/>
                      <a:pt x="19" y="676"/>
                    </a:cubicBezTo>
                    <a:cubicBezTo>
                      <a:pt x="28" y="721"/>
                      <a:pt x="41" y="761"/>
                      <a:pt x="59" y="802"/>
                    </a:cubicBezTo>
                    <a:cubicBezTo>
                      <a:pt x="77" y="842"/>
                      <a:pt x="91" y="883"/>
                      <a:pt x="109" y="923"/>
                    </a:cubicBezTo>
                    <a:cubicBezTo>
                      <a:pt x="131" y="963"/>
                      <a:pt x="154" y="1008"/>
                      <a:pt x="172" y="1049"/>
                    </a:cubicBezTo>
                    <a:cubicBezTo>
                      <a:pt x="194" y="1098"/>
                      <a:pt x="221" y="1143"/>
                      <a:pt x="248" y="1188"/>
                    </a:cubicBezTo>
                    <a:cubicBezTo>
                      <a:pt x="275" y="1229"/>
                      <a:pt x="307" y="1269"/>
                      <a:pt x="338" y="1310"/>
                    </a:cubicBezTo>
                    <a:cubicBezTo>
                      <a:pt x="379" y="1350"/>
                      <a:pt x="419" y="1386"/>
                      <a:pt x="464" y="1427"/>
                    </a:cubicBezTo>
                    <a:cubicBezTo>
                      <a:pt x="523" y="1476"/>
                      <a:pt x="586" y="1521"/>
                      <a:pt x="653" y="1557"/>
                    </a:cubicBezTo>
                    <a:cubicBezTo>
                      <a:pt x="698" y="1584"/>
                      <a:pt x="743" y="1602"/>
                      <a:pt x="793" y="1620"/>
                    </a:cubicBezTo>
                    <a:cubicBezTo>
                      <a:pt x="806" y="1616"/>
                      <a:pt x="820" y="1611"/>
                      <a:pt x="838" y="1611"/>
                    </a:cubicBezTo>
                    <a:cubicBezTo>
                      <a:pt x="851" y="1611"/>
                      <a:pt x="865" y="1616"/>
                      <a:pt x="878" y="1625"/>
                    </a:cubicBezTo>
                    <a:cubicBezTo>
                      <a:pt x="896" y="1634"/>
                      <a:pt x="910" y="1647"/>
                      <a:pt x="928" y="1656"/>
                    </a:cubicBezTo>
                    <a:lnTo>
                      <a:pt x="932" y="1656"/>
                    </a:lnTo>
                    <a:cubicBezTo>
                      <a:pt x="957" y="1659"/>
                      <a:pt x="982" y="1660"/>
                      <a:pt x="1006" y="1660"/>
                    </a:cubicBezTo>
                    <a:cubicBezTo>
                      <a:pt x="1031" y="1660"/>
                      <a:pt x="1056" y="1659"/>
                      <a:pt x="1081" y="1656"/>
                    </a:cubicBezTo>
                    <a:cubicBezTo>
                      <a:pt x="1112" y="1647"/>
                      <a:pt x="1148" y="1643"/>
                      <a:pt x="1180" y="1634"/>
                    </a:cubicBezTo>
                    <a:cubicBezTo>
                      <a:pt x="1202" y="1625"/>
                      <a:pt x="1225" y="1620"/>
                      <a:pt x="1247" y="1611"/>
                    </a:cubicBezTo>
                    <a:lnTo>
                      <a:pt x="1261" y="1598"/>
                    </a:lnTo>
                    <a:cubicBezTo>
                      <a:pt x="1288" y="1575"/>
                      <a:pt x="1319" y="1553"/>
                      <a:pt x="1346" y="1530"/>
                    </a:cubicBezTo>
                    <a:cubicBezTo>
                      <a:pt x="1369" y="1517"/>
                      <a:pt x="1391" y="1503"/>
                      <a:pt x="1418" y="1485"/>
                    </a:cubicBezTo>
                    <a:cubicBezTo>
                      <a:pt x="1436" y="1472"/>
                      <a:pt x="1459" y="1463"/>
                      <a:pt x="1481" y="1454"/>
                    </a:cubicBezTo>
                    <a:lnTo>
                      <a:pt x="1490" y="1449"/>
                    </a:lnTo>
                    <a:lnTo>
                      <a:pt x="1495" y="1440"/>
                    </a:lnTo>
                    <a:cubicBezTo>
                      <a:pt x="1535" y="1422"/>
                      <a:pt x="1557" y="1382"/>
                      <a:pt x="1553" y="1337"/>
                    </a:cubicBezTo>
                    <a:cubicBezTo>
                      <a:pt x="1548" y="1323"/>
                      <a:pt x="1544" y="1310"/>
                      <a:pt x="1531" y="1301"/>
                    </a:cubicBezTo>
                    <a:cubicBezTo>
                      <a:pt x="1517" y="1283"/>
                      <a:pt x="1495" y="1269"/>
                      <a:pt x="1472" y="1269"/>
                    </a:cubicBezTo>
                    <a:cubicBezTo>
                      <a:pt x="1454" y="1269"/>
                      <a:pt x="1436" y="1269"/>
                      <a:pt x="1423" y="1278"/>
                    </a:cubicBezTo>
                    <a:lnTo>
                      <a:pt x="1405" y="1283"/>
                    </a:lnTo>
                    <a:cubicBezTo>
                      <a:pt x="1369" y="1296"/>
                      <a:pt x="1333" y="1305"/>
                      <a:pt x="1297" y="1314"/>
                    </a:cubicBezTo>
                    <a:cubicBezTo>
                      <a:pt x="1274" y="1323"/>
                      <a:pt x="1252" y="1328"/>
                      <a:pt x="1229" y="1337"/>
                    </a:cubicBezTo>
                    <a:cubicBezTo>
                      <a:pt x="1198" y="1341"/>
                      <a:pt x="1171" y="1346"/>
                      <a:pt x="1139" y="1346"/>
                    </a:cubicBezTo>
                    <a:cubicBezTo>
                      <a:pt x="1114" y="1348"/>
                      <a:pt x="1091" y="1349"/>
                      <a:pt x="1067" y="1349"/>
                    </a:cubicBezTo>
                    <a:cubicBezTo>
                      <a:pt x="1044" y="1349"/>
                      <a:pt x="1020" y="1348"/>
                      <a:pt x="995" y="1346"/>
                    </a:cubicBezTo>
                    <a:cubicBezTo>
                      <a:pt x="973" y="1346"/>
                      <a:pt x="950" y="1341"/>
                      <a:pt x="923" y="1337"/>
                    </a:cubicBezTo>
                    <a:cubicBezTo>
                      <a:pt x="901" y="1337"/>
                      <a:pt x="878" y="1332"/>
                      <a:pt x="856" y="1328"/>
                    </a:cubicBezTo>
                    <a:cubicBezTo>
                      <a:pt x="820" y="1319"/>
                      <a:pt x="784" y="1310"/>
                      <a:pt x="752" y="1296"/>
                    </a:cubicBezTo>
                    <a:cubicBezTo>
                      <a:pt x="725" y="1283"/>
                      <a:pt x="698" y="1274"/>
                      <a:pt x="667" y="1260"/>
                    </a:cubicBezTo>
                    <a:cubicBezTo>
                      <a:pt x="608" y="1224"/>
                      <a:pt x="550" y="1179"/>
                      <a:pt x="500" y="1130"/>
                    </a:cubicBezTo>
                    <a:lnTo>
                      <a:pt x="500" y="1130"/>
                    </a:lnTo>
                    <a:lnTo>
                      <a:pt x="514" y="1143"/>
                    </a:lnTo>
                    <a:cubicBezTo>
                      <a:pt x="482" y="1112"/>
                      <a:pt x="451" y="1085"/>
                      <a:pt x="424" y="1053"/>
                    </a:cubicBezTo>
                    <a:cubicBezTo>
                      <a:pt x="392" y="1017"/>
                      <a:pt x="365" y="986"/>
                      <a:pt x="338" y="950"/>
                    </a:cubicBezTo>
                    <a:lnTo>
                      <a:pt x="338" y="950"/>
                    </a:lnTo>
                    <a:lnTo>
                      <a:pt x="347" y="959"/>
                    </a:lnTo>
                    <a:cubicBezTo>
                      <a:pt x="316" y="909"/>
                      <a:pt x="289" y="860"/>
                      <a:pt x="262" y="806"/>
                    </a:cubicBezTo>
                    <a:cubicBezTo>
                      <a:pt x="235" y="757"/>
                      <a:pt x="217" y="707"/>
                      <a:pt x="199" y="658"/>
                    </a:cubicBezTo>
                    <a:cubicBezTo>
                      <a:pt x="167" y="572"/>
                      <a:pt x="149" y="482"/>
                      <a:pt x="145" y="392"/>
                    </a:cubicBezTo>
                    <a:lnTo>
                      <a:pt x="145" y="392"/>
                    </a:lnTo>
                    <a:cubicBezTo>
                      <a:pt x="145" y="341"/>
                      <a:pt x="145" y="290"/>
                      <a:pt x="154" y="239"/>
                    </a:cubicBezTo>
                    <a:cubicBezTo>
                      <a:pt x="158" y="176"/>
                      <a:pt x="172" y="118"/>
                      <a:pt x="181" y="59"/>
                    </a:cubicBezTo>
                    <a:cubicBezTo>
                      <a:pt x="181" y="59"/>
                      <a:pt x="181" y="64"/>
                      <a:pt x="181" y="68"/>
                    </a:cubicBezTo>
                    <a:cubicBezTo>
                      <a:pt x="181" y="59"/>
                      <a:pt x="185" y="50"/>
                      <a:pt x="190" y="41"/>
                    </a:cubicBezTo>
                    <a:cubicBezTo>
                      <a:pt x="194" y="23"/>
                      <a:pt x="185" y="5"/>
                      <a:pt x="167"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320;p69">
                <a:extLst>
                  <a:ext uri="{FF2B5EF4-FFF2-40B4-BE49-F238E27FC236}">
                    <a16:creationId xmlns:a16="http://schemas.microsoft.com/office/drawing/2014/main" id="{6D1ABE97-2795-394D-A619-6E29860AA15A}"/>
                  </a:ext>
                </a:extLst>
              </p:cNvPr>
              <p:cNvSpPr/>
              <p:nvPr/>
            </p:nvSpPr>
            <p:spPr>
              <a:xfrm>
                <a:off x="5405983" y="2144075"/>
                <a:ext cx="339903" cy="119797"/>
              </a:xfrm>
              <a:custGeom>
                <a:avLst/>
                <a:gdLst/>
                <a:ahLst/>
                <a:cxnLst/>
                <a:rect l="l" t="t" r="r" b="b"/>
                <a:pathLst>
                  <a:path w="4849" h="1709" extrusionOk="0">
                    <a:moveTo>
                      <a:pt x="844" y="0"/>
                    </a:moveTo>
                    <a:cubicBezTo>
                      <a:pt x="795" y="5"/>
                      <a:pt x="746" y="18"/>
                      <a:pt x="701" y="41"/>
                    </a:cubicBezTo>
                    <a:lnTo>
                      <a:pt x="701" y="45"/>
                    </a:lnTo>
                    <a:lnTo>
                      <a:pt x="647" y="72"/>
                    </a:lnTo>
                    <a:lnTo>
                      <a:pt x="593" y="104"/>
                    </a:lnTo>
                    <a:cubicBezTo>
                      <a:pt x="552" y="126"/>
                      <a:pt x="516" y="153"/>
                      <a:pt x="476" y="176"/>
                    </a:cubicBezTo>
                    <a:cubicBezTo>
                      <a:pt x="435" y="198"/>
                      <a:pt x="390" y="221"/>
                      <a:pt x="345" y="239"/>
                    </a:cubicBezTo>
                    <a:cubicBezTo>
                      <a:pt x="309" y="257"/>
                      <a:pt x="269" y="266"/>
                      <a:pt x="228" y="275"/>
                    </a:cubicBezTo>
                    <a:lnTo>
                      <a:pt x="170" y="275"/>
                    </a:lnTo>
                    <a:cubicBezTo>
                      <a:pt x="129" y="270"/>
                      <a:pt x="89" y="261"/>
                      <a:pt x="48" y="252"/>
                    </a:cubicBezTo>
                    <a:cubicBezTo>
                      <a:pt x="47" y="252"/>
                      <a:pt x="45" y="252"/>
                      <a:pt x="44" y="252"/>
                    </a:cubicBezTo>
                    <a:cubicBezTo>
                      <a:pt x="11" y="252"/>
                      <a:pt x="0" y="302"/>
                      <a:pt x="35" y="315"/>
                    </a:cubicBezTo>
                    <a:cubicBezTo>
                      <a:pt x="87" y="326"/>
                      <a:pt x="141" y="334"/>
                      <a:pt x="197" y="334"/>
                    </a:cubicBezTo>
                    <a:cubicBezTo>
                      <a:pt x="209" y="334"/>
                      <a:pt x="221" y="334"/>
                      <a:pt x="233" y="333"/>
                    </a:cubicBezTo>
                    <a:lnTo>
                      <a:pt x="314" y="329"/>
                    </a:lnTo>
                    <a:cubicBezTo>
                      <a:pt x="341" y="324"/>
                      <a:pt x="363" y="320"/>
                      <a:pt x="390" y="315"/>
                    </a:cubicBezTo>
                    <a:cubicBezTo>
                      <a:pt x="426" y="306"/>
                      <a:pt x="467" y="297"/>
                      <a:pt x="507" y="284"/>
                    </a:cubicBezTo>
                    <a:cubicBezTo>
                      <a:pt x="543" y="275"/>
                      <a:pt x="575" y="257"/>
                      <a:pt x="611" y="243"/>
                    </a:cubicBezTo>
                    <a:lnTo>
                      <a:pt x="615" y="243"/>
                    </a:lnTo>
                    <a:lnTo>
                      <a:pt x="620" y="239"/>
                    </a:lnTo>
                    <a:lnTo>
                      <a:pt x="633" y="234"/>
                    </a:lnTo>
                    <a:lnTo>
                      <a:pt x="624" y="239"/>
                    </a:lnTo>
                    <a:lnTo>
                      <a:pt x="665" y="221"/>
                    </a:lnTo>
                    <a:lnTo>
                      <a:pt x="665" y="221"/>
                    </a:lnTo>
                    <a:lnTo>
                      <a:pt x="656" y="225"/>
                    </a:lnTo>
                    <a:cubicBezTo>
                      <a:pt x="674" y="216"/>
                      <a:pt x="696" y="207"/>
                      <a:pt x="714" y="198"/>
                    </a:cubicBezTo>
                    <a:cubicBezTo>
                      <a:pt x="750" y="185"/>
                      <a:pt x="791" y="171"/>
                      <a:pt x="826" y="162"/>
                    </a:cubicBezTo>
                    <a:lnTo>
                      <a:pt x="858" y="162"/>
                    </a:lnTo>
                    <a:cubicBezTo>
                      <a:pt x="867" y="167"/>
                      <a:pt x="876" y="171"/>
                      <a:pt x="885" y="180"/>
                    </a:cubicBezTo>
                    <a:cubicBezTo>
                      <a:pt x="912" y="198"/>
                      <a:pt x="939" y="225"/>
                      <a:pt x="961" y="248"/>
                    </a:cubicBezTo>
                    <a:cubicBezTo>
                      <a:pt x="952" y="270"/>
                      <a:pt x="952" y="293"/>
                      <a:pt x="961" y="315"/>
                    </a:cubicBezTo>
                    <a:cubicBezTo>
                      <a:pt x="970" y="329"/>
                      <a:pt x="979" y="347"/>
                      <a:pt x="993" y="360"/>
                    </a:cubicBezTo>
                    <a:cubicBezTo>
                      <a:pt x="1002" y="374"/>
                      <a:pt x="1024" y="396"/>
                      <a:pt x="1038" y="414"/>
                    </a:cubicBezTo>
                    <a:lnTo>
                      <a:pt x="1083" y="468"/>
                    </a:lnTo>
                    <a:cubicBezTo>
                      <a:pt x="1096" y="491"/>
                      <a:pt x="1114" y="513"/>
                      <a:pt x="1128" y="536"/>
                    </a:cubicBezTo>
                    <a:cubicBezTo>
                      <a:pt x="1164" y="585"/>
                      <a:pt x="1200" y="630"/>
                      <a:pt x="1231" y="675"/>
                    </a:cubicBezTo>
                    <a:cubicBezTo>
                      <a:pt x="1258" y="720"/>
                      <a:pt x="1290" y="761"/>
                      <a:pt x="1321" y="797"/>
                    </a:cubicBezTo>
                    <a:cubicBezTo>
                      <a:pt x="1362" y="837"/>
                      <a:pt x="1402" y="869"/>
                      <a:pt x="1438" y="909"/>
                    </a:cubicBezTo>
                    <a:cubicBezTo>
                      <a:pt x="1488" y="954"/>
                      <a:pt x="1533" y="995"/>
                      <a:pt x="1587" y="1031"/>
                    </a:cubicBezTo>
                    <a:cubicBezTo>
                      <a:pt x="1609" y="1044"/>
                      <a:pt x="1632" y="1062"/>
                      <a:pt x="1654" y="1076"/>
                    </a:cubicBezTo>
                    <a:cubicBezTo>
                      <a:pt x="1650" y="1085"/>
                      <a:pt x="1650" y="1094"/>
                      <a:pt x="1654" y="1098"/>
                    </a:cubicBezTo>
                    <a:lnTo>
                      <a:pt x="1654" y="1107"/>
                    </a:lnTo>
                    <a:cubicBezTo>
                      <a:pt x="1659" y="1121"/>
                      <a:pt x="1668" y="1130"/>
                      <a:pt x="1677" y="1139"/>
                    </a:cubicBezTo>
                    <a:lnTo>
                      <a:pt x="1690" y="1148"/>
                    </a:lnTo>
                    <a:lnTo>
                      <a:pt x="1708" y="1161"/>
                    </a:lnTo>
                    <a:cubicBezTo>
                      <a:pt x="1731" y="1175"/>
                      <a:pt x="1749" y="1188"/>
                      <a:pt x="1771" y="1202"/>
                    </a:cubicBezTo>
                    <a:lnTo>
                      <a:pt x="1915" y="1296"/>
                    </a:lnTo>
                    <a:cubicBezTo>
                      <a:pt x="1965" y="1328"/>
                      <a:pt x="2019" y="1359"/>
                      <a:pt x="2073" y="1386"/>
                    </a:cubicBezTo>
                    <a:cubicBezTo>
                      <a:pt x="2131" y="1413"/>
                      <a:pt x="2194" y="1440"/>
                      <a:pt x="2257" y="1462"/>
                    </a:cubicBezTo>
                    <a:cubicBezTo>
                      <a:pt x="2311" y="1480"/>
                      <a:pt x="2370" y="1498"/>
                      <a:pt x="2423" y="1516"/>
                    </a:cubicBezTo>
                    <a:cubicBezTo>
                      <a:pt x="2482" y="1534"/>
                      <a:pt x="2545" y="1561"/>
                      <a:pt x="2608" y="1579"/>
                    </a:cubicBezTo>
                    <a:cubicBezTo>
                      <a:pt x="2666" y="1597"/>
                      <a:pt x="2725" y="1615"/>
                      <a:pt x="2783" y="1629"/>
                    </a:cubicBezTo>
                    <a:cubicBezTo>
                      <a:pt x="2842" y="1642"/>
                      <a:pt x="2905" y="1651"/>
                      <a:pt x="2963" y="1656"/>
                    </a:cubicBezTo>
                    <a:lnTo>
                      <a:pt x="3053" y="1665"/>
                    </a:lnTo>
                    <a:lnTo>
                      <a:pt x="3062" y="1665"/>
                    </a:lnTo>
                    <a:lnTo>
                      <a:pt x="3076" y="1669"/>
                    </a:lnTo>
                    <a:cubicBezTo>
                      <a:pt x="3139" y="1678"/>
                      <a:pt x="3197" y="1687"/>
                      <a:pt x="3256" y="1696"/>
                    </a:cubicBezTo>
                    <a:cubicBezTo>
                      <a:pt x="3319" y="1701"/>
                      <a:pt x="3386" y="1705"/>
                      <a:pt x="3449" y="1705"/>
                    </a:cubicBezTo>
                    <a:cubicBezTo>
                      <a:pt x="3481" y="1708"/>
                      <a:pt x="3510" y="1709"/>
                      <a:pt x="3539" y="1709"/>
                    </a:cubicBezTo>
                    <a:cubicBezTo>
                      <a:pt x="3567" y="1709"/>
                      <a:pt x="3595" y="1708"/>
                      <a:pt x="3625" y="1705"/>
                    </a:cubicBezTo>
                    <a:cubicBezTo>
                      <a:pt x="3683" y="1705"/>
                      <a:pt x="3746" y="1705"/>
                      <a:pt x="3805" y="1701"/>
                    </a:cubicBezTo>
                    <a:cubicBezTo>
                      <a:pt x="3863" y="1692"/>
                      <a:pt x="3913" y="1687"/>
                      <a:pt x="3967" y="1683"/>
                    </a:cubicBezTo>
                    <a:cubicBezTo>
                      <a:pt x="4003" y="1683"/>
                      <a:pt x="4038" y="1683"/>
                      <a:pt x="4074" y="1678"/>
                    </a:cubicBezTo>
                    <a:cubicBezTo>
                      <a:pt x="4110" y="1674"/>
                      <a:pt x="4146" y="1665"/>
                      <a:pt x="4182" y="1660"/>
                    </a:cubicBezTo>
                    <a:cubicBezTo>
                      <a:pt x="4259" y="1642"/>
                      <a:pt x="4335" y="1633"/>
                      <a:pt x="4412" y="1615"/>
                    </a:cubicBezTo>
                    <a:cubicBezTo>
                      <a:pt x="4452" y="1606"/>
                      <a:pt x="4488" y="1602"/>
                      <a:pt x="4524" y="1593"/>
                    </a:cubicBezTo>
                    <a:cubicBezTo>
                      <a:pt x="4560" y="1584"/>
                      <a:pt x="4596" y="1575"/>
                      <a:pt x="4632" y="1566"/>
                    </a:cubicBezTo>
                    <a:cubicBezTo>
                      <a:pt x="4668" y="1557"/>
                      <a:pt x="4709" y="1548"/>
                      <a:pt x="4745" y="1539"/>
                    </a:cubicBezTo>
                    <a:cubicBezTo>
                      <a:pt x="4776" y="1530"/>
                      <a:pt x="4803" y="1521"/>
                      <a:pt x="4830" y="1512"/>
                    </a:cubicBezTo>
                    <a:cubicBezTo>
                      <a:pt x="4839" y="1507"/>
                      <a:pt x="4848" y="1494"/>
                      <a:pt x="4844" y="1485"/>
                    </a:cubicBezTo>
                    <a:cubicBezTo>
                      <a:pt x="4844" y="1467"/>
                      <a:pt x="4830" y="1453"/>
                      <a:pt x="4812" y="1453"/>
                    </a:cubicBezTo>
                    <a:lnTo>
                      <a:pt x="4808" y="1453"/>
                    </a:lnTo>
                    <a:lnTo>
                      <a:pt x="4754" y="1458"/>
                    </a:lnTo>
                    <a:lnTo>
                      <a:pt x="4722" y="1462"/>
                    </a:lnTo>
                    <a:lnTo>
                      <a:pt x="4731" y="1462"/>
                    </a:lnTo>
                    <a:cubicBezTo>
                      <a:pt x="4677" y="1471"/>
                      <a:pt x="4619" y="1471"/>
                      <a:pt x="4565" y="1476"/>
                    </a:cubicBezTo>
                    <a:cubicBezTo>
                      <a:pt x="4488" y="1480"/>
                      <a:pt x="4416" y="1489"/>
                      <a:pt x="4344" y="1494"/>
                    </a:cubicBezTo>
                    <a:cubicBezTo>
                      <a:pt x="4290" y="1498"/>
                      <a:pt x="4241" y="1503"/>
                      <a:pt x="4187" y="1503"/>
                    </a:cubicBezTo>
                    <a:cubicBezTo>
                      <a:pt x="4170" y="1504"/>
                      <a:pt x="4155" y="1505"/>
                      <a:pt x="4140" y="1505"/>
                    </a:cubicBezTo>
                    <a:cubicBezTo>
                      <a:pt x="4110" y="1505"/>
                      <a:pt x="4082" y="1503"/>
                      <a:pt x="4052" y="1503"/>
                    </a:cubicBezTo>
                    <a:lnTo>
                      <a:pt x="3778" y="1503"/>
                    </a:lnTo>
                    <a:cubicBezTo>
                      <a:pt x="3737" y="1503"/>
                      <a:pt x="3692" y="1494"/>
                      <a:pt x="3647" y="1494"/>
                    </a:cubicBezTo>
                    <a:lnTo>
                      <a:pt x="3656" y="1494"/>
                    </a:lnTo>
                    <a:cubicBezTo>
                      <a:pt x="3611" y="1485"/>
                      <a:pt x="3566" y="1485"/>
                      <a:pt x="3521" y="1480"/>
                    </a:cubicBezTo>
                    <a:cubicBezTo>
                      <a:pt x="3490" y="1476"/>
                      <a:pt x="3454" y="1471"/>
                      <a:pt x="3422" y="1462"/>
                    </a:cubicBezTo>
                    <a:lnTo>
                      <a:pt x="3292" y="1449"/>
                    </a:lnTo>
                    <a:lnTo>
                      <a:pt x="3274" y="1449"/>
                    </a:lnTo>
                    <a:lnTo>
                      <a:pt x="3238" y="1444"/>
                    </a:lnTo>
                    <a:lnTo>
                      <a:pt x="3206" y="1444"/>
                    </a:lnTo>
                    <a:cubicBezTo>
                      <a:pt x="3184" y="1444"/>
                      <a:pt x="3161" y="1440"/>
                      <a:pt x="3143" y="1435"/>
                    </a:cubicBezTo>
                    <a:cubicBezTo>
                      <a:pt x="3107" y="1431"/>
                      <a:pt x="3071" y="1422"/>
                      <a:pt x="3040" y="1417"/>
                    </a:cubicBezTo>
                    <a:cubicBezTo>
                      <a:pt x="3004" y="1408"/>
                      <a:pt x="2977" y="1404"/>
                      <a:pt x="2950" y="1395"/>
                    </a:cubicBezTo>
                    <a:cubicBezTo>
                      <a:pt x="2918" y="1390"/>
                      <a:pt x="2905" y="1386"/>
                      <a:pt x="2882" y="1381"/>
                    </a:cubicBezTo>
                    <a:lnTo>
                      <a:pt x="2819" y="1363"/>
                    </a:lnTo>
                    <a:lnTo>
                      <a:pt x="2743" y="1345"/>
                    </a:lnTo>
                    <a:lnTo>
                      <a:pt x="2675" y="1323"/>
                    </a:lnTo>
                    <a:cubicBezTo>
                      <a:pt x="2644" y="1314"/>
                      <a:pt x="2612" y="1305"/>
                      <a:pt x="2586" y="1292"/>
                    </a:cubicBezTo>
                    <a:lnTo>
                      <a:pt x="2586" y="1292"/>
                    </a:lnTo>
                    <a:lnTo>
                      <a:pt x="2603" y="1301"/>
                    </a:lnTo>
                    <a:cubicBezTo>
                      <a:pt x="2531" y="1274"/>
                      <a:pt x="2459" y="1242"/>
                      <a:pt x="2392" y="1206"/>
                    </a:cubicBezTo>
                    <a:cubicBezTo>
                      <a:pt x="2325" y="1170"/>
                      <a:pt x="2262" y="1134"/>
                      <a:pt x="2199" y="1098"/>
                    </a:cubicBezTo>
                    <a:cubicBezTo>
                      <a:pt x="2122" y="1058"/>
                      <a:pt x="2050" y="1008"/>
                      <a:pt x="1978" y="963"/>
                    </a:cubicBezTo>
                    <a:cubicBezTo>
                      <a:pt x="1906" y="914"/>
                      <a:pt x="1848" y="873"/>
                      <a:pt x="1785" y="828"/>
                    </a:cubicBezTo>
                    <a:cubicBezTo>
                      <a:pt x="1740" y="797"/>
                      <a:pt x="1699" y="765"/>
                      <a:pt x="1659" y="729"/>
                    </a:cubicBezTo>
                    <a:cubicBezTo>
                      <a:pt x="1618" y="693"/>
                      <a:pt x="1578" y="648"/>
                      <a:pt x="1537" y="608"/>
                    </a:cubicBezTo>
                    <a:cubicBezTo>
                      <a:pt x="1497" y="572"/>
                      <a:pt x="1443" y="518"/>
                      <a:pt x="1402" y="473"/>
                    </a:cubicBezTo>
                    <a:cubicBezTo>
                      <a:pt x="1357" y="423"/>
                      <a:pt x="1335" y="392"/>
                      <a:pt x="1299" y="351"/>
                    </a:cubicBezTo>
                    <a:cubicBezTo>
                      <a:pt x="1263" y="311"/>
                      <a:pt x="1222" y="266"/>
                      <a:pt x="1186" y="225"/>
                    </a:cubicBezTo>
                    <a:cubicBezTo>
                      <a:pt x="1146" y="185"/>
                      <a:pt x="1119" y="162"/>
                      <a:pt x="1087" y="135"/>
                    </a:cubicBezTo>
                    <a:cubicBezTo>
                      <a:pt x="1047" y="99"/>
                      <a:pt x="1006" y="68"/>
                      <a:pt x="966" y="41"/>
                    </a:cubicBezTo>
                    <a:cubicBezTo>
                      <a:pt x="930" y="18"/>
                      <a:pt x="889" y="5"/>
                      <a:pt x="849"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321;p69">
                <a:extLst>
                  <a:ext uri="{FF2B5EF4-FFF2-40B4-BE49-F238E27FC236}">
                    <a16:creationId xmlns:a16="http://schemas.microsoft.com/office/drawing/2014/main" id="{6F5E7ADB-08A1-774E-BCD9-819F0DD40969}"/>
                  </a:ext>
                </a:extLst>
              </p:cNvPr>
              <p:cNvSpPr/>
              <p:nvPr/>
            </p:nvSpPr>
            <p:spPr>
              <a:xfrm>
                <a:off x="5446850" y="1739192"/>
                <a:ext cx="251720" cy="328547"/>
              </a:xfrm>
              <a:custGeom>
                <a:avLst/>
                <a:gdLst/>
                <a:ahLst/>
                <a:cxnLst/>
                <a:rect l="l" t="t" r="r" b="b"/>
                <a:pathLst>
                  <a:path w="3591" h="4687" extrusionOk="0">
                    <a:moveTo>
                      <a:pt x="2142" y="3127"/>
                    </a:moveTo>
                    <a:lnTo>
                      <a:pt x="2126" y="3147"/>
                    </a:lnTo>
                    <a:lnTo>
                      <a:pt x="2126" y="3147"/>
                    </a:lnTo>
                    <a:cubicBezTo>
                      <a:pt x="2128" y="3143"/>
                      <a:pt x="2128" y="3139"/>
                      <a:pt x="2124" y="3136"/>
                    </a:cubicBezTo>
                    <a:lnTo>
                      <a:pt x="2128" y="3131"/>
                    </a:lnTo>
                    <a:lnTo>
                      <a:pt x="2137" y="3127"/>
                    </a:lnTo>
                    <a:lnTo>
                      <a:pt x="2133" y="3136"/>
                    </a:lnTo>
                    <a:lnTo>
                      <a:pt x="2142" y="3127"/>
                    </a:lnTo>
                    <a:close/>
                    <a:moveTo>
                      <a:pt x="3527" y="0"/>
                    </a:moveTo>
                    <a:cubicBezTo>
                      <a:pt x="3500" y="5"/>
                      <a:pt x="3487" y="27"/>
                      <a:pt x="3496" y="54"/>
                    </a:cubicBezTo>
                    <a:cubicBezTo>
                      <a:pt x="3496" y="63"/>
                      <a:pt x="3496" y="72"/>
                      <a:pt x="3500" y="81"/>
                    </a:cubicBezTo>
                    <a:cubicBezTo>
                      <a:pt x="3500" y="113"/>
                      <a:pt x="3500" y="140"/>
                      <a:pt x="3500" y="167"/>
                    </a:cubicBezTo>
                    <a:cubicBezTo>
                      <a:pt x="3491" y="216"/>
                      <a:pt x="3482" y="261"/>
                      <a:pt x="3473" y="306"/>
                    </a:cubicBezTo>
                    <a:cubicBezTo>
                      <a:pt x="3464" y="356"/>
                      <a:pt x="3455" y="401"/>
                      <a:pt x="3446" y="446"/>
                    </a:cubicBezTo>
                    <a:cubicBezTo>
                      <a:pt x="3437" y="495"/>
                      <a:pt x="3429" y="527"/>
                      <a:pt x="3420" y="567"/>
                    </a:cubicBezTo>
                    <a:cubicBezTo>
                      <a:pt x="3411" y="608"/>
                      <a:pt x="3402" y="639"/>
                      <a:pt x="3393" y="679"/>
                    </a:cubicBezTo>
                    <a:cubicBezTo>
                      <a:pt x="3384" y="720"/>
                      <a:pt x="3370" y="756"/>
                      <a:pt x="3361" y="792"/>
                    </a:cubicBezTo>
                    <a:cubicBezTo>
                      <a:pt x="3343" y="841"/>
                      <a:pt x="3330" y="886"/>
                      <a:pt x="3312" y="936"/>
                    </a:cubicBezTo>
                    <a:cubicBezTo>
                      <a:pt x="3294" y="985"/>
                      <a:pt x="3276" y="1021"/>
                      <a:pt x="3258" y="1066"/>
                    </a:cubicBezTo>
                    <a:cubicBezTo>
                      <a:pt x="3242" y="1110"/>
                      <a:pt x="3222" y="1154"/>
                      <a:pt x="3206" y="1197"/>
                    </a:cubicBezTo>
                    <a:lnTo>
                      <a:pt x="3206" y="1197"/>
                    </a:lnTo>
                    <a:cubicBezTo>
                      <a:pt x="3206" y="1196"/>
                      <a:pt x="3207" y="1194"/>
                      <a:pt x="3208" y="1192"/>
                    </a:cubicBezTo>
                    <a:lnTo>
                      <a:pt x="3208" y="1192"/>
                    </a:lnTo>
                    <a:lnTo>
                      <a:pt x="3205" y="1199"/>
                    </a:lnTo>
                    <a:lnTo>
                      <a:pt x="3205" y="1199"/>
                    </a:lnTo>
                    <a:cubicBezTo>
                      <a:pt x="3205" y="1199"/>
                      <a:pt x="3205" y="1198"/>
                      <a:pt x="3206" y="1197"/>
                    </a:cubicBezTo>
                    <a:lnTo>
                      <a:pt x="3206" y="1197"/>
                    </a:lnTo>
                    <a:cubicBezTo>
                      <a:pt x="3204" y="1201"/>
                      <a:pt x="3202" y="1205"/>
                      <a:pt x="3200" y="1209"/>
                    </a:cubicBezTo>
                    <a:lnTo>
                      <a:pt x="3200" y="1209"/>
                    </a:lnTo>
                    <a:lnTo>
                      <a:pt x="3205" y="1199"/>
                    </a:lnTo>
                    <a:lnTo>
                      <a:pt x="3205" y="1199"/>
                    </a:lnTo>
                    <a:cubicBezTo>
                      <a:pt x="3203" y="1204"/>
                      <a:pt x="3201" y="1210"/>
                      <a:pt x="3199" y="1215"/>
                    </a:cubicBezTo>
                    <a:cubicBezTo>
                      <a:pt x="3199" y="1213"/>
                      <a:pt x="3200" y="1211"/>
                      <a:pt x="3200" y="1209"/>
                    </a:cubicBezTo>
                    <a:lnTo>
                      <a:pt x="3200" y="1209"/>
                    </a:lnTo>
                    <a:lnTo>
                      <a:pt x="3181" y="1251"/>
                    </a:lnTo>
                    <a:lnTo>
                      <a:pt x="3181" y="1246"/>
                    </a:lnTo>
                    <a:lnTo>
                      <a:pt x="3168" y="1282"/>
                    </a:lnTo>
                    <a:cubicBezTo>
                      <a:pt x="3141" y="1332"/>
                      <a:pt x="3118" y="1377"/>
                      <a:pt x="3091" y="1426"/>
                    </a:cubicBezTo>
                    <a:lnTo>
                      <a:pt x="3046" y="1503"/>
                    </a:lnTo>
                    <a:cubicBezTo>
                      <a:pt x="3042" y="1503"/>
                      <a:pt x="3042" y="1503"/>
                      <a:pt x="3037" y="1507"/>
                    </a:cubicBezTo>
                    <a:cubicBezTo>
                      <a:pt x="3028" y="1512"/>
                      <a:pt x="3024" y="1521"/>
                      <a:pt x="3015" y="1530"/>
                    </a:cubicBezTo>
                    <a:cubicBezTo>
                      <a:pt x="3001" y="1548"/>
                      <a:pt x="2988" y="1570"/>
                      <a:pt x="2983" y="1593"/>
                    </a:cubicBezTo>
                    <a:cubicBezTo>
                      <a:pt x="2979" y="1597"/>
                      <a:pt x="2979" y="1606"/>
                      <a:pt x="2983" y="1611"/>
                    </a:cubicBezTo>
                    <a:lnTo>
                      <a:pt x="2970" y="1633"/>
                    </a:lnTo>
                    <a:cubicBezTo>
                      <a:pt x="2952" y="1669"/>
                      <a:pt x="2929" y="1705"/>
                      <a:pt x="2911" y="1746"/>
                    </a:cubicBezTo>
                    <a:cubicBezTo>
                      <a:pt x="2884" y="1791"/>
                      <a:pt x="2862" y="1836"/>
                      <a:pt x="2835" y="1881"/>
                    </a:cubicBezTo>
                    <a:lnTo>
                      <a:pt x="2830" y="1885"/>
                    </a:lnTo>
                    <a:cubicBezTo>
                      <a:pt x="2812" y="1903"/>
                      <a:pt x="2794" y="1930"/>
                      <a:pt x="2781" y="1957"/>
                    </a:cubicBezTo>
                    <a:cubicBezTo>
                      <a:pt x="2767" y="1980"/>
                      <a:pt x="2749" y="2002"/>
                      <a:pt x="2736" y="2029"/>
                    </a:cubicBezTo>
                    <a:lnTo>
                      <a:pt x="2700" y="2088"/>
                    </a:lnTo>
                    <a:cubicBezTo>
                      <a:pt x="2686" y="2115"/>
                      <a:pt x="2664" y="2142"/>
                      <a:pt x="2646" y="2169"/>
                    </a:cubicBezTo>
                    <a:cubicBezTo>
                      <a:pt x="2610" y="2227"/>
                      <a:pt x="2574" y="2281"/>
                      <a:pt x="2538" y="2339"/>
                    </a:cubicBezTo>
                    <a:cubicBezTo>
                      <a:pt x="2524" y="2344"/>
                      <a:pt x="2511" y="2353"/>
                      <a:pt x="2502" y="2366"/>
                    </a:cubicBezTo>
                    <a:cubicBezTo>
                      <a:pt x="2484" y="2393"/>
                      <a:pt x="2470" y="2420"/>
                      <a:pt x="2452" y="2447"/>
                    </a:cubicBezTo>
                    <a:cubicBezTo>
                      <a:pt x="2434" y="2479"/>
                      <a:pt x="2416" y="2506"/>
                      <a:pt x="2398" y="2537"/>
                    </a:cubicBezTo>
                    <a:cubicBezTo>
                      <a:pt x="2376" y="2569"/>
                      <a:pt x="2353" y="2605"/>
                      <a:pt x="2331" y="2641"/>
                    </a:cubicBezTo>
                    <a:lnTo>
                      <a:pt x="2272" y="2731"/>
                    </a:lnTo>
                    <a:cubicBezTo>
                      <a:pt x="2263" y="2744"/>
                      <a:pt x="2254" y="2758"/>
                      <a:pt x="2245" y="2776"/>
                    </a:cubicBezTo>
                    <a:cubicBezTo>
                      <a:pt x="2178" y="2875"/>
                      <a:pt x="2110" y="2974"/>
                      <a:pt x="2038" y="3068"/>
                    </a:cubicBezTo>
                    <a:cubicBezTo>
                      <a:pt x="2025" y="3068"/>
                      <a:pt x="2016" y="3073"/>
                      <a:pt x="2007" y="3077"/>
                    </a:cubicBezTo>
                    <a:cubicBezTo>
                      <a:pt x="1998" y="3082"/>
                      <a:pt x="1989" y="3091"/>
                      <a:pt x="1980" y="3100"/>
                    </a:cubicBezTo>
                    <a:lnTo>
                      <a:pt x="1966" y="3118"/>
                    </a:lnTo>
                    <a:lnTo>
                      <a:pt x="1926" y="3172"/>
                    </a:lnTo>
                    <a:cubicBezTo>
                      <a:pt x="1903" y="3199"/>
                      <a:pt x="1881" y="3230"/>
                      <a:pt x="1858" y="3257"/>
                    </a:cubicBezTo>
                    <a:lnTo>
                      <a:pt x="1814" y="3320"/>
                    </a:lnTo>
                    <a:lnTo>
                      <a:pt x="1706" y="3442"/>
                    </a:lnTo>
                    <a:cubicBezTo>
                      <a:pt x="1665" y="3487"/>
                      <a:pt x="1629" y="3532"/>
                      <a:pt x="1593" y="3577"/>
                    </a:cubicBezTo>
                    <a:cubicBezTo>
                      <a:pt x="1571" y="3599"/>
                      <a:pt x="1553" y="3626"/>
                      <a:pt x="1535" y="3649"/>
                    </a:cubicBezTo>
                    <a:cubicBezTo>
                      <a:pt x="1517" y="3667"/>
                      <a:pt x="1503" y="3685"/>
                      <a:pt x="1494" y="3707"/>
                    </a:cubicBezTo>
                    <a:cubicBezTo>
                      <a:pt x="1463" y="3748"/>
                      <a:pt x="1427" y="3784"/>
                      <a:pt x="1391" y="3824"/>
                    </a:cubicBezTo>
                    <a:cubicBezTo>
                      <a:pt x="1350" y="3865"/>
                      <a:pt x="1310" y="3905"/>
                      <a:pt x="1265" y="3941"/>
                    </a:cubicBezTo>
                    <a:cubicBezTo>
                      <a:pt x="1233" y="3968"/>
                      <a:pt x="1197" y="3990"/>
                      <a:pt x="1166" y="4017"/>
                    </a:cubicBezTo>
                    <a:cubicBezTo>
                      <a:pt x="1130" y="4044"/>
                      <a:pt x="1089" y="4076"/>
                      <a:pt x="1053" y="4107"/>
                    </a:cubicBezTo>
                    <a:lnTo>
                      <a:pt x="1062" y="4098"/>
                    </a:lnTo>
                    <a:lnTo>
                      <a:pt x="1062" y="4098"/>
                    </a:lnTo>
                    <a:cubicBezTo>
                      <a:pt x="1031" y="4121"/>
                      <a:pt x="999" y="4143"/>
                      <a:pt x="968" y="4161"/>
                    </a:cubicBezTo>
                    <a:cubicBezTo>
                      <a:pt x="932" y="4184"/>
                      <a:pt x="891" y="4211"/>
                      <a:pt x="855" y="4233"/>
                    </a:cubicBezTo>
                    <a:cubicBezTo>
                      <a:pt x="815" y="4260"/>
                      <a:pt x="783" y="4278"/>
                      <a:pt x="747" y="4296"/>
                    </a:cubicBezTo>
                    <a:cubicBezTo>
                      <a:pt x="707" y="4319"/>
                      <a:pt x="666" y="4346"/>
                      <a:pt x="630" y="4377"/>
                    </a:cubicBezTo>
                    <a:lnTo>
                      <a:pt x="635" y="4373"/>
                    </a:lnTo>
                    <a:lnTo>
                      <a:pt x="635" y="4373"/>
                    </a:lnTo>
                    <a:cubicBezTo>
                      <a:pt x="612" y="4391"/>
                      <a:pt x="594" y="4404"/>
                      <a:pt x="572" y="4418"/>
                    </a:cubicBezTo>
                    <a:cubicBezTo>
                      <a:pt x="549" y="4431"/>
                      <a:pt x="536" y="4440"/>
                      <a:pt x="513" y="4449"/>
                    </a:cubicBezTo>
                    <a:cubicBezTo>
                      <a:pt x="473" y="4472"/>
                      <a:pt x="428" y="4490"/>
                      <a:pt x="383" y="4508"/>
                    </a:cubicBezTo>
                    <a:cubicBezTo>
                      <a:pt x="342" y="4521"/>
                      <a:pt x="302" y="4535"/>
                      <a:pt x="257" y="4544"/>
                    </a:cubicBezTo>
                    <a:cubicBezTo>
                      <a:pt x="212" y="4553"/>
                      <a:pt x="172" y="4562"/>
                      <a:pt x="127" y="4566"/>
                    </a:cubicBezTo>
                    <a:lnTo>
                      <a:pt x="32" y="4566"/>
                    </a:lnTo>
                    <a:cubicBezTo>
                      <a:pt x="10" y="4571"/>
                      <a:pt x="1" y="4598"/>
                      <a:pt x="10" y="4616"/>
                    </a:cubicBezTo>
                    <a:cubicBezTo>
                      <a:pt x="28" y="4634"/>
                      <a:pt x="50" y="4643"/>
                      <a:pt x="77" y="4643"/>
                    </a:cubicBezTo>
                    <a:cubicBezTo>
                      <a:pt x="95" y="4647"/>
                      <a:pt x="113" y="4647"/>
                      <a:pt x="131" y="4652"/>
                    </a:cubicBezTo>
                    <a:cubicBezTo>
                      <a:pt x="154" y="4656"/>
                      <a:pt x="172" y="4661"/>
                      <a:pt x="190" y="4670"/>
                    </a:cubicBezTo>
                    <a:cubicBezTo>
                      <a:pt x="233" y="4681"/>
                      <a:pt x="277" y="4687"/>
                      <a:pt x="320" y="4687"/>
                    </a:cubicBezTo>
                    <a:cubicBezTo>
                      <a:pt x="349" y="4687"/>
                      <a:pt x="377" y="4684"/>
                      <a:pt x="405" y="4679"/>
                    </a:cubicBezTo>
                    <a:cubicBezTo>
                      <a:pt x="428" y="4679"/>
                      <a:pt x="455" y="4674"/>
                      <a:pt x="477" y="4670"/>
                    </a:cubicBezTo>
                    <a:cubicBezTo>
                      <a:pt x="509" y="4661"/>
                      <a:pt x="536" y="4652"/>
                      <a:pt x="567" y="4638"/>
                    </a:cubicBezTo>
                    <a:cubicBezTo>
                      <a:pt x="626" y="4616"/>
                      <a:pt x="693" y="4598"/>
                      <a:pt x="752" y="4575"/>
                    </a:cubicBezTo>
                    <a:cubicBezTo>
                      <a:pt x="797" y="4557"/>
                      <a:pt x="842" y="4535"/>
                      <a:pt x="887" y="4512"/>
                    </a:cubicBezTo>
                    <a:cubicBezTo>
                      <a:pt x="932" y="4494"/>
                      <a:pt x="990" y="4463"/>
                      <a:pt x="1044" y="4436"/>
                    </a:cubicBezTo>
                    <a:cubicBezTo>
                      <a:pt x="1080" y="4413"/>
                      <a:pt x="1116" y="4391"/>
                      <a:pt x="1157" y="4364"/>
                    </a:cubicBezTo>
                    <a:cubicBezTo>
                      <a:pt x="1206" y="4332"/>
                      <a:pt x="1260" y="4296"/>
                      <a:pt x="1310" y="4260"/>
                    </a:cubicBezTo>
                    <a:cubicBezTo>
                      <a:pt x="1404" y="4184"/>
                      <a:pt x="1494" y="4103"/>
                      <a:pt x="1589" y="4026"/>
                    </a:cubicBezTo>
                    <a:cubicBezTo>
                      <a:pt x="1634" y="3981"/>
                      <a:pt x="1679" y="3941"/>
                      <a:pt x="1724" y="3896"/>
                    </a:cubicBezTo>
                    <a:cubicBezTo>
                      <a:pt x="1769" y="3856"/>
                      <a:pt x="1805" y="3815"/>
                      <a:pt x="1840" y="3775"/>
                    </a:cubicBezTo>
                    <a:cubicBezTo>
                      <a:pt x="1917" y="3694"/>
                      <a:pt x="1993" y="3608"/>
                      <a:pt x="2065" y="3523"/>
                    </a:cubicBezTo>
                    <a:cubicBezTo>
                      <a:pt x="2142" y="3437"/>
                      <a:pt x="2214" y="3352"/>
                      <a:pt x="2281" y="3262"/>
                    </a:cubicBezTo>
                    <a:cubicBezTo>
                      <a:pt x="2353" y="3172"/>
                      <a:pt x="2412" y="3086"/>
                      <a:pt x="2475" y="2996"/>
                    </a:cubicBezTo>
                    <a:cubicBezTo>
                      <a:pt x="2506" y="2951"/>
                      <a:pt x="2538" y="2906"/>
                      <a:pt x="2569" y="2857"/>
                    </a:cubicBezTo>
                    <a:cubicBezTo>
                      <a:pt x="2596" y="2807"/>
                      <a:pt x="2632" y="2749"/>
                      <a:pt x="2664" y="2695"/>
                    </a:cubicBezTo>
                    <a:cubicBezTo>
                      <a:pt x="2722" y="2591"/>
                      <a:pt x="2785" y="2492"/>
                      <a:pt x="2844" y="2389"/>
                    </a:cubicBezTo>
                    <a:cubicBezTo>
                      <a:pt x="2871" y="2339"/>
                      <a:pt x="2898" y="2294"/>
                      <a:pt x="2920" y="2245"/>
                    </a:cubicBezTo>
                    <a:cubicBezTo>
                      <a:pt x="2947" y="2196"/>
                      <a:pt x="2974" y="2146"/>
                      <a:pt x="3001" y="2092"/>
                    </a:cubicBezTo>
                    <a:cubicBezTo>
                      <a:pt x="3028" y="2043"/>
                      <a:pt x="3055" y="1993"/>
                      <a:pt x="3082" y="1939"/>
                    </a:cubicBezTo>
                    <a:cubicBezTo>
                      <a:pt x="3105" y="1890"/>
                      <a:pt x="3132" y="1836"/>
                      <a:pt x="3159" y="1782"/>
                    </a:cubicBezTo>
                    <a:cubicBezTo>
                      <a:pt x="3204" y="1683"/>
                      <a:pt x="3244" y="1584"/>
                      <a:pt x="3285" y="1485"/>
                    </a:cubicBezTo>
                    <a:cubicBezTo>
                      <a:pt x="3325" y="1386"/>
                      <a:pt x="3361" y="1296"/>
                      <a:pt x="3397" y="1197"/>
                    </a:cubicBezTo>
                    <a:cubicBezTo>
                      <a:pt x="3433" y="1098"/>
                      <a:pt x="3469" y="1003"/>
                      <a:pt x="3491" y="904"/>
                    </a:cubicBezTo>
                    <a:cubicBezTo>
                      <a:pt x="3500" y="859"/>
                      <a:pt x="3514" y="814"/>
                      <a:pt x="3523" y="765"/>
                    </a:cubicBezTo>
                    <a:cubicBezTo>
                      <a:pt x="3527" y="729"/>
                      <a:pt x="3532" y="693"/>
                      <a:pt x="3541" y="657"/>
                    </a:cubicBezTo>
                    <a:lnTo>
                      <a:pt x="3541" y="652"/>
                    </a:lnTo>
                    <a:lnTo>
                      <a:pt x="3541" y="648"/>
                    </a:lnTo>
                    <a:cubicBezTo>
                      <a:pt x="3541" y="634"/>
                      <a:pt x="3541" y="625"/>
                      <a:pt x="3545" y="617"/>
                    </a:cubicBezTo>
                    <a:lnTo>
                      <a:pt x="3545" y="630"/>
                    </a:lnTo>
                    <a:cubicBezTo>
                      <a:pt x="3550" y="585"/>
                      <a:pt x="3554" y="536"/>
                      <a:pt x="3563" y="491"/>
                    </a:cubicBezTo>
                    <a:cubicBezTo>
                      <a:pt x="3568" y="441"/>
                      <a:pt x="3568" y="396"/>
                      <a:pt x="3572" y="351"/>
                    </a:cubicBezTo>
                    <a:cubicBezTo>
                      <a:pt x="3581" y="297"/>
                      <a:pt x="3586" y="239"/>
                      <a:pt x="3590" y="185"/>
                    </a:cubicBezTo>
                    <a:lnTo>
                      <a:pt x="3590" y="117"/>
                    </a:lnTo>
                    <a:cubicBezTo>
                      <a:pt x="3590" y="90"/>
                      <a:pt x="3586" y="59"/>
                      <a:pt x="3581" y="32"/>
                    </a:cubicBezTo>
                    <a:cubicBezTo>
                      <a:pt x="3577" y="14"/>
                      <a:pt x="3559" y="0"/>
                      <a:pt x="353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322;p69">
                <a:extLst>
                  <a:ext uri="{FF2B5EF4-FFF2-40B4-BE49-F238E27FC236}">
                    <a16:creationId xmlns:a16="http://schemas.microsoft.com/office/drawing/2014/main" id="{16F1D387-BE08-3946-95A7-85DCBA4DA667}"/>
                  </a:ext>
                </a:extLst>
              </p:cNvPr>
              <p:cNvSpPr/>
              <p:nvPr/>
            </p:nvSpPr>
            <p:spPr>
              <a:xfrm>
                <a:off x="5690929" y="1740734"/>
                <a:ext cx="186740" cy="192277"/>
              </a:xfrm>
              <a:custGeom>
                <a:avLst/>
                <a:gdLst/>
                <a:ahLst/>
                <a:cxnLst/>
                <a:rect l="l" t="t" r="r" b="b"/>
                <a:pathLst>
                  <a:path w="2664" h="2743" extrusionOk="0">
                    <a:moveTo>
                      <a:pt x="50" y="1"/>
                    </a:moveTo>
                    <a:cubicBezTo>
                      <a:pt x="18" y="10"/>
                      <a:pt x="0" y="41"/>
                      <a:pt x="5" y="73"/>
                    </a:cubicBezTo>
                    <a:cubicBezTo>
                      <a:pt x="18" y="100"/>
                      <a:pt x="27" y="131"/>
                      <a:pt x="41" y="163"/>
                    </a:cubicBezTo>
                    <a:lnTo>
                      <a:pt x="36" y="154"/>
                    </a:lnTo>
                    <a:lnTo>
                      <a:pt x="36" y="154"/>
                    </a:lnTo>
                    <a:cubicBezTo>
                      <a:pt x="49" y="183"/>
                      <a:pt x="62" y="208"/>
                      <a:pt x="71" y="237"/>
                    </a:cubicBezTo>
                    <a:lnTo>
                      <a:pt x="71" y="237"/>
                    </a:lnTo>
                    <a:cubicBezTo>
                      <a:pt x="70" y="235"/>
                      <a:pt x="69" y="232"/>
                      <a:pt x="68" y="230"/>
                    </a:cubicBezTo>
                    <a:lnTo>
                      <a:pt x="68" y="230"/>
                    </a:lnTo>
                    <a:cubicBezTo>
                      <a:pt x="68" y="233"/>
                      <a:pt x="70" y="235"/>
                      <a:pt x="71" y="238"/>
                    </a:cubicBezTo>
                    <a:lnTo>
                      <a:pt x="71" y="238"/>
                    </a:lnTo>
                    <a:cubicBezTo>
                      <a:pt x="71" y="238"/>
                      <a:pt x="71" y="237"/>
                      <a:pt x="71" y="237"/>
                    </a:cubicBezTo>
                    <a:lnTo>
                      <a:pt x="71" y="237"/>
                    </a:lnTo>
                    <a:cubicBezTo>
                      <a:pt x="71" y="238"/>
                      <a:pt x="71" y="238"/>
                      <a:pt x="71" y="239"/>
                    </a:cubicBezTo>
                    <a:lnTo>
                      <a:pt x="71" y="239"/>
                    </a:lnTo>
                    <a:cubicBezTo>
                      <a:pt x="71" y="239"/>
                      <a:pt x="71" y="238"/>
                      <a:pt x="71" y="238"/>
                    </a:cubicBezTo>
                    <a:lnTo>
                      <a:pt x="71" y="238"/>
                    </a:lnTo>
                    <a:cubicBezTo>
                      <a:pt x="71" y="240"/>
                      <a:pt x="72" y="242"/>
                      <a:pt x="72" y="244"/>
                    </a:cubicBezTo>
                    <a:cubicBezTo>
                      <a:pt x="72" y="243"/>
                      <a:pt x="72" y="242"/>
                      <a:pt x="72" y="242"/>
                    </a:cubicBezTo>
                    <a:lnTo>
                      <a:pt x="72" y="242"/>
                    </a:lnTo>
                    <a:cubicBezTo>
                      <a:pt x="107" y="336"/>
                      <a:pt x="151" y="427"/>
                      <a:pt x="194" y="523"/>
                    </a:cubicBezTo>
                    <a:cubicBezTo>
                      <a:pt x="216" y="563"/>
                      <a:pt x="239" y="608"/>
                      <a:pt x="261" y="648"/>
                    </a:cubicBezTo>
                    <a:cubicBezTo>
                      <a:pt x="293" y="698"/>
                      <a:pt x="324" y="743"/>
                      <a:pt x="360" y="788"/>
                    </a:cubicBezTo>
                    <a:lnTo>
                      <a:pt x="365" y="797"/>
                    </a:lnTo>
                    <a:lnTo>
                      <a:pt x="464" y="932"/>
                    </a:lnTo>
                    <a:lnTo>
                      <a:pt x="455" y="923"/>
                    </a:lnTo>
                    <a:lnTo>
                      <a:pt x="455" y="923"/>
                    </a:lnTo>
                    <a:cubicBezTo>
                      <a:pt x="518" y="1008"/>
                      <a:pt x="585" y="1089"/>
                      <a:pt x="648" y="1175"/>
                    </a:cubicBezTo>
                    <a:cubicBezTo>
                      <a:pt x="716" y="1260"/>
                      <a:pt x="765" y="1328"/>
                      <a:pt x="828" y="1400"/>
                    </a:cubicBezTo>
                    <a:cubicBezTo>
                      <a:pt x="891" y="1472"/>
                      <a:pt x="968" y="1562"/>
                      <a:pt x="1040" y="1634"/>
                    </a:cubicBezTo>
                    <a:cubicBezTo>
                      <a:pt x="1076" y="1670"/>
                      <a:pt x="1116" y="1701"/>
                      <a:pt x="1152" y="1737"/>
                    </a:cubicBezTo>
                    <a:cubicBezTo>
                      <a:pt x="1193" y="1769"/>
                      <a:pt x="1233" y="1805"/>
                      <a:pt x="1274" y="1836"/>
                    </a:cubicBezTo>
                    <a:cubicBezTo>
                      <a:pt x="1323" y="1877"/>
                      <a:pt x="1373" y="1917"/>
                      <a:pt x="1422" y="1953"/>
                    </a:cubicBezTo>
                    <a:cubicBezTo>
                      <a:pt x="1472" y="1994"/>
                      <a:pt x="1521" y="2030"/>
                      <a:pt x="1570" y="2066"/>
                    </a:cubicBezTo>
                    <a:cubicBezTo>
                      <a:pt x="1620" y="2102"/>
                      <a:pt x="1656" y="2133"/>
                      <a:pt x="1705" y="2160"/>
                    </a:cubicBezTo>
                    <a:cubicBezTo>
                      <a:pt x="1750" y="2192"/>
                      <a:pt x="1800" y="2223"/>
                      <a:pt x="1845" y="2250"/>
                    </a:cubicBezTo>
                    <a:cubicBezTo>
                      <a:pt x="1894" y="2281"/>
                      <a:pt x="1939" y="2313"/>
                      <a:pt x="1984" y="2344"/>
                    </a:cubicBezTo>
                    <a:cubicBezTo>
                      <a:pt x="2029" y="2376"/>
                      <a:pt x="2074" y="2407"/>
                      <a:pt x="2119" y="2439"/>
                    </a:cubicBezTo>
                    <a:cubicBezTo>
                      <a:pt x="2178" y="2475"/>
                      <a:pt x="2232" y="2511"/>
                      <a:pt x="2290" y="2547"/>
                    </a:cubicBezTo>
                    <a:cubicBezTo>
                      <a:pt x="2317" y="2565"/>
                      <a:pt x="2344" y="2583"/>
                      <a:pt x="2376" y="2601"/>
                    </a:cubicBezTo>
                    <a:cubicBezTo>
                      <a:pt x="2403" y="2619"/>
                      <a:pt x="2430" y="2632"/>
                      <a:pt x="2457" y="2650"/>
                    </a:cubicBezTo>
                    <a:cubicBezTo>
                      <a:pt x="2484" y="2668"/>
                      <a:pt x="2506" y="2677"/>
                      <a:pt x="2529" y="2695"/>
                    </a:cubicBezTo>
                    <a:cubicBezTo>
                      <a:pt x="2538" y="2700"/>
                      <a:pt x="2551" y="2709"/>
                      <a:pt x="2560" y="2718"/>
                    </a:cubicBezTo>
                    <a:lnTo>
                      <a:pt x="2578" y="2731"/>
                    </a:lnTo>
                    <a:cubicBezTo>
                      <a:pt x="2588" y="2738"/>
                      <a:pt x="2600" y="2742"/>
                      <a:pt x="2612" y="2742"/>
                    </a:cubicBezTo>
                    <a:cubicBezTo>
                      <a:pt x="2616" y="2742"/>
                      <a:pt x="2620" y="2742"/>
                      <a:pt x="2623" y="2740"/>
                    </a:cubicBezTo>
                    <a:cubicBezTo>
                      <a:pt x="2646" y="2736"/>
                      <a:pt x="2664" y="2718"/>
                      <a:pt x="2659" y="2695"/>
                    </a:cubicBezTo>
                    <a:cubicBezTo>
                      <a:pt x="2659" y="2691"/>
                      <a:pt x="2659" y="2686"/>
                      <a:pt x="2659" y="2682"/>
                    </a:cubicBezTo>
                    <a:cubicBezTo>
                      <a:pt x="2659" y="2673"/>
                      <a:pt x="2650" y="2659"/>
                      <a:pt x="2641" y="2650"/>
                    </a:cubicBezTo>
                    <a:lnTo>
                      <a:pt x="2619" y="2592"/>
                    </a:lnTo>
                    <a:cubicBezTo>
                      <a:pt x="2605" y="2560"/>
                      <a:pt x="2587" y="2529"/>
                      <a:pt x="2574" y="2497"/>
                    </a:cubicBezTo>
                    <a:cubicBezTo>
                      <a:pt x="2560" y="2461"/>
                      <a:pt x="2556" y="2430"/>
                      <a:pt x="2542" y="2398"/>
                    </a:cubicBezTo>
                    <a:cubicBezTo>
                      <a:pt x="2533" y="2380"/>
                      <a:pt x="2524" y="2358"/>
                      <a:pt x="2511" y="2344"/>
                    </a:cubicBezTo>
                    <a:lnTo>
                      <a:pt x="2511" y="2335"/>
                    </a:lnTo>
                    <a:cubicBezTo>
                      <a:pt x="2515" y="2331"/>
                      <a:pt x="2515" y="2326"/>
                      <a:pt x="2520" y="2322"/>
                    </a:cubicBezTo>
                    <a:cubicBezTo>
                      <a:pt x="2533" y="2299"/>
                      <a:pt x="2529" y="2277"/>
                      <a:pt x="2515" y="2259"/>
                    </a:cubicBezTo>
                    <a:lnTo>
                      <a:pt x="2506" y="2254"/>
                    </a:lnTo>
                    <a:lnTo>
                      <a:pt x="2502" y="2254"/>
                    </a:lnTo>
                    <a:lnTo>
                      <a:pt x="2493" y="2245"/>
                    </a:lnTo>
                    <a:lnTo>
                      <a:pt x="2461" y="2219"/>
                    </a:lnTo>
                    <a:cubicBezTo>
                      <a:pt x="2457" y="2214"/>
                      <a:pt x="2457" y="2214"/>
                      <a:pt x="2457" y="2210"/>
                    </a:cubicBezTo>
                    <a:cubicBezTo>
                      <a:pt x="2443" y="2192"/>
                      <a:pt x="2425" y="2178"/>
                      <a:pt x="2407" y="2165"/>
                    </a:cubicBezTo>
                    <a:cubicBezTo>
                      <a:pt x="2394" y="2151"/>
                      <a:pt x="2380" y="2142"/>
                      <a:pt x="2362" y="2138"/>
                    </a:cubicBezTo>
                    <a:cubicBezTo>
                      <a:pt x="2358" y="2135"/>
                      <a:pt x="2354" y="2134"/>
                      <a:pt x="2351" y="2134"/>
                    </a:cubicBezTo>
                    <a:cubicBezTo>
                      <a:pt x="2348" y="2134"/>
                      <a:pt x="2344" y="2135"/>
                      <a:pt x="2340" y="2138"/>
                    </a:cubicBezTo>
                    <a:lnTo>
                      <a:pt x="2263" y="2084"/>
                    </a:lnTo>
                    <a:cubicBezTo>
                      <a:pt x="2232" y="2066"/>
                      <a:pt x="2205" y="2043"/>
                      <a:pt x="2173" y="2025"/>
                    </a:cubicBezTo>
                    <a:cubicBezTo>
                      <a:pt x="2167" y="2022"/>
                      <a:pt x="2158" y="2019"/>
                      <a:pt x="2149" y="2019"/>
                    </a:cubicBezTo>
                    <a:cubicBezTo>
                      <a:pt x="2145" y="2019"/>
                      <a:pt x="2141" y="2019"/>
                      <a:pt x="2137" y="2021"/>
                    </a:cubicBezTo>
                    <a:cubicBezTo>
                      <a:pt x="2092" y="1994"/>
                      <a:pt x="2043" y="1962"/>
                      <a:pt x="1993" y="1931"/>
                    </a:cubicBezTo>
                    <a:lnTo>
                      <a:pt x="1944" y="1890"/>
                    </a:lnTo>
                    <a:cubicBezTo>
                      <a:pt x="1899" y="1854"/>
                      <a:pt x="1858" y="1823"/>
                      <a:pt x="1813" y="1791"/>
                    </a:cubicBezTo>
                    <a:cubicBezTo>
                      <a:pt x="1768" y="1760"/>
                      <a:pt x="1728" y="1728"/>
                      <a:pt x="1683" y="1701"/>
                    </a:cubicBezTo>
                    <a:cubicBezTo>
                      <a:pt x="1638" y="1674"/>
                      <a:pt x="1611" y="1647"/>
                      <a:pt x="1575" y="1620"/>
                    </a:cubicBezTo>
                    <a:lnTo>
                      <a:pt x="1575" y="1620"/>
                    </a:lnTo>
                    <a:cubicBezTo>
                      <a:pt x="1577" y="1622"/>
                      <a:pt x="1578" y="1624"/>
                      <a:pt x="1579" y="1625"/>
                    </a:cubicBezTo>
                    <a:lnTo>
                      <a:pt x="1579" y="1625"/>
                    </a:lnTo>
                    <a:cubicBezTo>
                      <a:pt x="1540" y="1595"/>
                      <a:pt x="1501" y="1560"/>
                      <a:pt x="1458" y="1526"/>
                    </a:cubicBezTo>
                    <a:cubicBezTo>
                      <a:pt x="1418" y="1490"/>
                      <a:pt x="1386" y="1463"/>
                      <a:pt x="1346" y="1431"/>
                    </a:cubicBezTo>
                    <a:cubicBezTo>
                      <a:pt x="1310" y="1400"/>
                      <a:pt x="1274" y="1364"/>
                      <a:pt x="1233" y="1332"/>
                    </a:cubicBezTo>
                    <a:cubicBezTo>
                      <a:pt x="1197" y="1301"/>
                      <a:pt x="1152" y="1269"/>
                      <a:pt x="1112" y="1238"/>
                    </a:cubicBezTo>
                    <a:cubicBezTo>
                      <a:pt x="1080" y="1211"/>
                      <a:pt x="1053" y="1188"/>
                      <a:pt x="1022" y="1166"/>
                    </a:cubicBezTo>
                    <a:cubicBezTo>
                      <a:pt x="990" y="1143"/>
                      <a:pt x="945" y="1116"/>
                      <a:pt x="914" y="1085"/>
                    </a:cubicBezTo>
                    <a:lnTo>
                      <a:pt x="914" y="1085"/>
                    </a:lnTo>
                    <a:lnTo>
                      <a:pt x="923" y="1098"/>
                    </a:lnTo>
                    <a:cubicBezTo>
                      <a:pt x="851" y="1031"/>
                      <a:pt x="779" y="963"/>
                      <a:pt x="711" y="891"/>
                    </a:cubicBezTo>
                    <a:cubicBezTo>
                      <a:pt x="635" y="815"/>
                      <a:pt x="563" y="734"/>
                      <a:pt x="495" y="648"/>
                    </a:cubicBezTo>
                    <a:cubicBezTo>
                      <a:pt x="459" y="590"/>
                      <a:pt x="419" y="532"/>
                      <a:pt x="378" y="473"/>
                    </a:cubicBezTo>
                    <a:cubicBezTo>
                      <a:pt x="333" y="415"/>
                      <a:pt x="288" y="356"/>
                      <a:pt x="243" y="298"/>
                    </a:cubicBezTo>
                    <a:lnTo>
                      <a:pt x="243" y="298"/>
                    </a:lnTo>
                    <a:cubicBezTo>
                      <a:pt x="243" y="298"/>
                      <a:pt x="248" y="302"/>
                      <a:pt x="248" y="302"/>
                    </a:cubicBezTo>
                    <a:lnTo>
                      <a:pt x="198" y="235"/>
                    </a:lnTo>
                    <a:lnTo>
                      <a:pt x="176" y="185"/>
                    </a:lnTo>
                    <a:cubicBezTo>
                      <a:pt x="158" y="149"/>
                      <a:pt x="140" y="113"/>
                      <a:pt x="122" y="73"/>
                    </a:cubicBezTo>
                    <a:cubicBezTo>
                      <a:pt x="122" y="68"/>
                      <a:pt x="122" y="64"/>
                      <a:pt x="117" y="59"/>
                    </a:cubicBezTo>
                    <a:cubicBezTo>
                      <a:pt x="113" y="32"/>
                      <a:pt x="90" y="14"/>
                      <a:pt x="63" y="14"/>
                    </a:cubicBezTo>
                    <a:lnTo>
                      <a:pt x="50" y="14"/>
                    </a:lnTo>
                    <a:lnTo>
                      <a:pt x="50"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323;p69">
                <a:extLst>
                  <a:ext uri="{FF2B5EF4-FFF2-40B4-BE49-F238E27FC236}">
                    <a16:creationId xmlns:a16="http://schemas.microsoft.com/office/drawing/2014/main" id="{C36505BB-334F-734A-9904-15AB95575A6A}"/>
                  </a:ext>
                </a:extLst>
              </p:cNvPr>
              <p:cNvSpPr/>
              <p:nvPr/>
            </p:nvSpPr>
            <p:spPr>
              <a:xfrm>
                <a:off x="5601064" y="2259456"/>
                <a:ext cx="109142" cy="37082"/>
              </a:xfrm>
              <a:custGeom>
                <a:avLst/>
                <a:gdLst/>
                <a:ahLst/>
                <a:cxnLst/>
                <a:rect l="l" t="t" r="r" b="b"/>
                <a:pathLst>
                  <a:path w="1557" h="529" extrusionOk="0">
                    <a:moveTo>
                      <a:pt x="1444" y="1"/>
                    </a:moveTo>
                    <a:cubicBezTo>
                      <a:pt x="1435" y="1"/>
                      <a:pt x="1422" y="5"/>
                      <a:pt x="1413" y="10"/>
                    </a:cubicBezTo>
                    <a:lnTo>
                      <a:pt x="1417" y="10"/>
                    </a:lnTo>
                    <a:cubicBezTo>
                      <a:pt x="1336" y="32"/>
                      <a:pt x="1255" y="50"/>
                      <a:pt x="1175" y="59"/>
                    </a:cubicBezTo>
                    <a:cubicBezTo>
                      <a:pt x="1098" y="64"/>
                      <a:pt x="1022" y="73"/>
                      <a:pt x="950" y="77"/>
                    </a:cubicBezTo>
                    <a:lnTo>
                      <a:pt x="756" y="77"/>
                    </a:lnTo>
                    <a:cubicBezTo>
                      <a:pt x="684" y="77"/>
                      <a:pt x="608" y="77"/>
                      <a:pt x="531" y="68"/>
                    </a:cubicBezTo>
                    <a:cubicBezTo>
                      <a:pt x="495" y="68"/>
                      <a:pt x="459" y="64"/>
                      <a:pt x="419" y="59"/>
                    </a:cubicBezTo>
                    <a:lnTo>
                      <a:pt x="356" y="55"/>
                    </a:lnTo>
                    <a:cubicBezTo>
                      <a:pt x="340" y="52"/>
                      <a:pt x="324" y="49"/>
                      <a:pt x="308" y="49"/>
                    </a:cubicBezTo>
                    <a:cubicBezTo>
                      <a:pt x="301" y="49"/>
                      <a:pt x="295" y="49"/>
                      <a:pt x="288" y="50"/>
                    </a:cubicBezTo>
                    <a:cubicBezTo>
                      <a:pt x="266" y="50"/>
                      <a:pt x="243" y="59"/>
                      <a:pt x="230" y="82"/>
                    </a:cubicBezTo>
                    <a:lnTo>
                      <a:pt x="180" y="64"/>
                    </a:lnTo>
                    <a:cubicBezTo>
                      <a:pt x="153" y="50"/>
                      <a:pt x="126" y="41"/>
                      <a:pt x="95" y="41"/>
                    </a:cubicBezTo>
                    <a:cubicBezTo>
                      <a:pt x="41" y="41"/>
                      <a:pt x="0" y="91"/>
                      <a:pt x="5" y="140"/>
                    </a:cubicBezTo>
                    <a:cubicBezTo>
                      <a:pt x="5" y="167"/>
                      <a:pt x="9" y="190"/>
                      <a:pt x="14" y="212"/>
                    </a:cubicBezTo>
                    <a:cubicBezTo>
                      <a:pt x="23" y="235"/>
                      <a:pt x="32" y="257"/>
                      <a:pt x="41" y="280"/>
                    </a:cubicBezTo>
                    <a:cubicBezTo>
                      <a:pt x="50" y="293"/>
                      <a:pt x="59" y="311"/>
                      <a:pt x="72" y="325"/>
                    </a:cubicBezTo>
                    <a:cubicBezTo>
                      <a:pt x="70" y="324"/>
                      <a:pt x="67" y="324"/>
                      <a:pt x="64" y="324"/>
                    </a:cubicBezTo>
                    <a:cubicBezTo>
                      <a:pt x="41" y="324"/>
                      <a:pt x="22" y="341"/>
                      <a:pt x="14" y="365"/>
                    </a:cubicBezTo>
                    <a:cubicBezTo>
                      <a:pt x="5" y="397"/>
                      <a:pt x="23" y="428"/>
                      <a:pt x="54" y="437"/>
                    </a:cubicBezTo>
                    <a:cubicBezTo>
                      <a:pt x="81" y="442"/>
                      <a:pt x="113" y="446"/>
                      <a:pt x="135" y="451"/>
                    </a:cubicBezTo>
                    <a:cubicBezTo>
                      <a:pt x="162" y="460"/>
                      <a:pt x="185" y="464"/>
                      <a:pt x="207" y="473"/>
                    </a:cubicBezTo>
                    <a:cubicBezTo>
                      <a:pt x="234" y="478"/>
                      <a:pt x="270" y="487"/>
                      <a:pt x="302" y="491"/>
                    </a:cubicBezTo>
                    <a:cubicBezTo>
                      <a:pt x="333" y="496"/>
                      <a:pt x="365" y="500"/>
                      <a:pt x="396" y="505"/>
                    </a:cubicBezTo>
                    <a:lnTo>
                      <a:pt x="392" y="505"/>
                    </a:lnTo>
                    <a:cubicBezTo>
                      <a:pt x="509" y="518"/>
                      <a:pt x="626" y="527"/>
                      <a:pt x="747" y="527"/>
                    </a:cubicBezTo>
                    <a:cubicBezTo>
                      <a:pt x="762" y="528"/>
                      <a:pt x="777" y="528"/>
                      <a:pt x="792" y="528"/>
                    </a:cubicBezTo>
                    <a:cubicBezTo>
                      <a:pt x="894" y="528"/>
                      <a:pt x="996" y="515"/>
                      <a:pt x="1094" y="496"/>
                    </a:cubicBezTo>
                    <a:cubicBezTo>
                      <a:pt x="1143" y="487"/>
                      <a:pt x="1193" y="473"/>
                      <a:pt x="1242" y="460"/>
                    </a:cubicBezTo>
                    <a:cubicBezTo>
                      <a:pt x="1287" y="446"/>
                      <a:pt x="1327" y="428"/>
                      <a:pt x="1368" y="410"/>
                    </a:cubicBezTo>
                    <a:cubicBezTo>
                      <a:pt x="1399" y="392"/>
                      <a:pt x="1431" y="374"/>
                      <a:pt x="1462" y="356"/>
                    </a:cubicBezTo>
                    <a:cubicBezTo>
                      <a:pt x="1503" y="334"/>
                      <a:pt x="1557" y="302"/>
                      <a:pt x="1543" y="244"/>
                    </a:cubicBezTo>
                    <a:cubicBezTo>
                      <a:pt x="1539" y="230"/>
                      <a:pt x="1525" y="212"/>
                      <a:pt x="1512" y="203"/>
                    </a:cubicBezTo>
                    <a:lnTo>
                      <a:pt x="1503" y="203"/>
                    </a:lnTo>
                    <a:cubicBezTo>
                      <a:pt x="1507" y="190"/>
                      <a:pt x="1507" y="181"/>
                      <a:pt x="1507" y="172"/>
                    </a:cubicBezTo>
                    <a:cubicBezTo>
                      <a:pt x="1512" y="154"/>
                      <a:pt x="1503" y="131"/>
                      <a:pt x="1489" y="113"/>
                    </a:cubicBezTo>
                    <a:cubicBezTo>
                      <a:pt x="1534" y="73"/>
                      <a:pt x="1503" y="1"/>
                      <a:pt x="1444"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324;p69">
                <a:extLst>
                  <a:ext uri="{FF2B5EF4-FFF2-40B4-BE49-F238E27FC236}">
                    <a16:creationId xmlns:a16="http://schemas.microsoft.com/office/drawing/2014/main" id="{844AD664-DEE8-8542-8756-C9218B1D4558}"/>
                  </a:ext>
                </a:extLst>
              </p:cNvPr>
              <p:cNvSpPr/>
              <p:nvPr/>
            </p:nvSpPr>
            <p:spPr>
              <a:xfrm>
                <a:off x="5560057" y="2285672"/>
                <a:ext cx="66943" cy="87201"/>
              </a:xfrm>
              <a:custGeom>
                <a:avLst/>
                <a:gdLst/>
                <a:ahLst/>
                <a:cxnLst/>
                <a:rect l="l" t="t" r="r" b="b"/>
                <a:pathLst>
                  <a:path w="955" h="1244" extrusionOk="0">
                    <a:moveTo>
                      <a:pt x="887" y="0"/>
                    </a:moveTo>
                    <a:cubicBezTo>
                      <a:pt x="860" y="0"/>
                      <a:pt x="833" y="23"/>
                      <a:pt x="828" y="54"/>
                    </a:cubicBezTo>
                    <a:lnTo>
                      <a:pt x="824" y="54"/>
                    </a:lnTo>
                    <a:cubicBezTo>
                      <a:pt x="819" y="86"/>
                      <a:pt x="815" y="122"/>
                      <a:pt x="806" y="153"/>
                    </a:cubicBezTo>
                    <a:lnTo>
                      <a:pt x="806" y="72"/>
                    </a:lnTo>
                    <a:cubicBezTo>
                      <a:pt x="801" y="50"/>
                      <a:pt x="788" y="27"/>
                      <a:pt x="765" y="18"/>
                    </a:cubicBezTo>
                    <a:cubicBezTo>
                      <a:pt x="756" y="15"/>
                      <a:pt x="747" y="13"/>
                      <a:pt x="738" y="13"/>
                    </a:cubicBezTo>
                    <a:cubicBezTo>
                      <a:pt x="712" y="13"/>
                      <a:pt x="690" y="27"/>
                      <a:pt x="680" y="54"/>
                    </a:cubicBezTo>
                    <a:cubicBezTo>
                      <a:pt x="675" y="72"/>
                      <a:pt x="671" y="90"/>
                      <a:pt x="671" y="108"/>
                    </a:cubicBezTo>
                    <a:cubicBezTo>
                      <a:pt x="666" y="126"/>
                      <a:pt x="662" y="144"/>
                      <a:pt x="657" y="162"/>
                    </a:cubicBezTo>
                    <a:cubicBezTo>
                      <a:pt x="639" y="216"/>
                      <a:pt x="621" y="266"/>
                      <a:pt x="599" y="315"/>
                    </a:cubicBezTo>
                    <a:cubicBezTo>
                      <a:pt x="576" y="369"/>
                      <a:pt x="549" y="428"/>
                      <a:pt x="518" y="482"/>
                    </a:cubicBezTo>
                    <a:cubicBezTo>
                      <a:pt x="446" y="594"/>
                      <a:pt x="365" y="698"/>
                      <a:pt x="270" y="788"/>
                    </a:cubicBezTo>
                    <a:cubicBezTo>
                      <a:pt x="221" y="837"/>
                      <a:pt x="167" y="882"/>
                      <a:pt x="109" y="923"/>
                    </a:cubicBezTo>
                    <a:cubicBezTo>
                      <a:pt x="95" y="927"/>
                      <a:pt x="86" y="932"/>
                      <a:pt x="77" y="932"/>
                    </a:cubicBezTo>
                    <a:cubicBezTo>
                      <a:pt x="68" y="936"/>
                      <a:pt x="59" y="936"/>
                      <a:pt x="55" y="941"/>
                    </a:cubicBezTo>
                    <a:cubicBezTo>
                      <a:pt x="28" y="949"/>
                      <a:pt x="10" y="972"/>
                      <a:pt x="5" y="999"/>
                    </a:cubicBezTo>
                    <a:cubicBezTo>
                      <a:pt x="1" y="1035"/>
                      <a:pt x="19" y="1066"/>
                      <a:pt x="55" y="1080"/>
                    </a:cubicBezTo>
                    <a:cubicBezTo>
                      <a:pt x="73" y="1089"/>
                      <a:pt x="91" y="1089"/>
                      <a:pt x="109" y="1093"/>
                    </a:cubicBezTo>
                    <a:cubicBezTo>
                      <a:pt x="122" y="1098"/>
                      <a:pt x="131" y="1102"/>
                      <a:pt x="140" y="1107"/>
                    </a:cubicBezTo>
                    <a:cubicBezTo>
                      <a:pt x="154" y="1116"/>
                      <a:pt x="167" y="1125"/>
                      <a:pt x="181" y="1138"/>
                    </a:cubicBezTo>
                    <a:cubicBezTo>
                      <a:pt x="194" y="1152"/>
                      <a:pt x="203" y="1165"/>
                      <a:pt x="212" y="1179"/>
                    </a:cubicBezTo>
                    <a:cubicBezTo>
                      <a:pt x="217" y="1197"/>
                      <a:pt x="230" y="1210"/>
                      <a:pt x="248" y="1224"/>
                    </a:cubicBezTo>
                    <a:cubicBezTo>
                      <a:pt x="263" y="1235"/>
                      <a:pt x="284" y="1243"/>
                      <a:pt x="303" y="1243"/>
                    </a:cubicBezTo>
                    <a:cubicBezTo>
                      <a:pt x="307" y="1243"/>
                      <a:pt x="311" y="1243"/>
                      <a:pt x="315" y="1242"/>
                    </a:cubicBezTo>
                    <a:cubicBezTo>
                      <a:pt x="324" y="1242"/>
                      <a:pt x="338" y="1237"/>
                      <a:pt x="347" y="1233"/>
                    </a:cubicBezTo>
                    <a:cubicBezTo>
                      <a:pt x="356" y="1233"/>
                      <a:pt x="365" y="1228"/>
                      <a:pt x="374" y="1224"/>
                    </a:cubicBezTo>
                    <a:cubicBezTo>
                      <a:pt x="392" y="1215"/>
                      <a:pt x="410" y="1206"/>
                      <a:pt x="423" y="1192"/>
                    </a:cubicBezTo>
                    <a:cubicBezTo>
                      <a:pt x="446" y="1174"/>
                      <a:pt x="464" y="1152"/>
                      <a:pt x="482" y="1129"/>
                    </a:cubicBezTo>
                    <a:cubicBezTo>
                      <a:pt x="522" y="1080"/>
                      <a:pt x="563" y="1026"/>
                      <a:pt x="603" y="976"/>
                    </a:cubicBezTo>
                    <a:cubicBezTo>
                      <a:pt x="639" y="932"/>
                      <a:pt x="671" y="887"/>
                      <a:pt x="698" y="842"/>
                    </a:cubicBezTo>
                    <a:cubicBezTo>
                      <a:pt x="725" y="797"/>
                      <a:pt x="756" y="752"/>
                      <a:pt x="779" y="702"/>
                    </a:cubicBezTo>
                    <a:cubicBezTo>
                      <a:pt x="801" y="662"/>
                      <a:pt x="819" y="621"/>
                      <a:pt x="833" y="581"/>
                    </a:cubicBezTo>
                    <a:cubicBezTo>
                      <a:pt x="855" y="527"/>
                      <a:pt x="873" y="468"/>
                      <a:pt x="887" y="410"/>
                    </a:cubicBezTo>
                    <a:cubicBezTo>
                      <a:pt x="891" y="387"/>
                      <a:pt x="896" y="360"/>
                      <a:pt x="900" y="338"/>
                    </a:cubicBezTo>
                    <a:cubicBezTo>
                      <a:pt x="909" y="311"/>
                      <a:pt x="918" y="275"/>
                      <a:pt x="923" y="239"/>
                    </a:cubicBezTo>
                    <a:cubicBezTo>
                      <a:pt x="932" y="185"/>
                      <a:pt x="941" y="126"/>
                      <a:pt x="950" y="68"/>
                    </a:cubicBezTo>
                    <a:cubicBezTo>
                      <a:pt x="954" y="36"/>
                      <a:pt x="932" y="5"/>
                      <a:pt x="89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325;p69">
                <a:extLst>
                  <a:ext uri="{FF2B5EF4-FFF2-40B4-BE49-F238E27FC236}">
                    <a16:creationId xmlns:a16="http://schemas.microsoft.com/office/drawing/2014/main" id="{209C9B20-A233-C646-BE75-819246526CE7}"/>
                  </a:ext>
                </a:extLst>
              </p:cNvPr>
              <p:cNvSpPr/>
              <p:nvPr/>
            </p:nvSpPr>
            <p:spPr>
              <a:xfrm>
                <a:off x="5399534" y="2656488"/>
                <a:ext cx="655061" cy="458578"/>
              </a:xfrm>
              <a:custGeom>
                <a:avLst/>
                <a:gdLst/>
                <a:ahLst/>
                <a:cxnLst/>
                <a:rect l="l" t="t" r="r" b="b"/>
                <a:pathLst>
                  <a:path w="9345" h="6542" extrusionOk="0">
                    <a:moveTo>
                      <a:pt x="221" y="226"/>
                    </a:moveTo>
                    <a:lnTo>
                      <a:pt x="221" y="230"/>
                    </a:lnTo>
                    <a:lnTo>
                      <a:pt x="226" y="230"/>
                    </a:lnTo>
                    <a:lnTo>
                      <a:pt x="235" y="262"/>
                    </a:lnTo>
                    <a:lnTo>
                      <a:pt x="253" y="307"/>
                    </a:lnTo>
                    <a:cubicBezTo>
                      <a:pt x="248" y="311"/>
                      <a:pt x="239" y="316"/>
                      <a:pt x="235" y="320"/>
                    </a:cubicBezTo>
                    <a:lnTo>
                      <a:pt x="221" y="284"/>
                    </a:lnTo>
                    <a:lnTo>
                      <a:pt x="203" y="226"/>
                    </a:lnTo>
                    <a:close/>
                    <a:moveTo>
                      <a:pt x="824" y="891"/>
                    </a:moveTo>
                    <a:lnTo>
                      <a:pt x="824" y="891"/>
                    </a:lnTo>
                    <a:cubicBezTo>
                      <a:pt x="827" y="896"/>
                      <a:pt x="830" y="901"/>
                      <a:pt x="832" y="905"/>
                    </a:cubicBezTo>
                    <a:lnTo>
                      <a:pt x="832" y="905"/>
                    </a:lnTo>
                    <a:cubicBezTo>
                      <a:pt x="831" y="901"/>
                      <a:pt x="827" y="895"/>
                      <a:pt x="824" y="891"/>
                    </a:cubicBezTo>
                    <a:close/>
                    <a:moveTo>
                      <a:pt x="604" y="765"/>
                    </a:moveTo>
                    <a:cubicBezTo>
                      <a:pt x="649" y="869"/>
                      <a:pt x="694" y="968"/>
                      <a:pt x="743" y="1067"/>
                    </a:cubicBezTo>
                    <a:cubicBezTo>
                      <a:pt x="779" y="1143"/>
                      <a:pt x="820" y="1220"/>
                      <a:pt x="860" y="1292"/>
                    </a:cubicBezTo>
                    <a:cubicBezTo>
                      <a:pt x="842" y="1265"/>
                      <a:pt x="824" y="1238"/>
                      <a:pt x="806" y="1211"/>
                    </a:cubicBezTo>
                    <a:cubicBezTo>
                      <a:pt x="775" y="1139"/>
                      <a:pt x="739" y="1067"/>
                      <a:pt x="703" y="995"/>
                    </a:cubicBezTo>
                    <a:lnTo>
                      <a:pt x="622" y="833"/>
                    </a:lnTo>
                    <a:cubicBezTo>
                      <a:pt x="617" y="824"/>
                      <a:pt x="617" y="815"/>
                      <a:pt x="617" y="806"/>
                    </a:cubicBezTo>
                    <a:cubicBezTo>
                      <a:pt x="613" y="797"/>
                      <a:pt x="608" y="783"/>
                      <a:pt x="604" y="770"/>
                    </a:cubicBezTo>
                    <a:lnTo>
                      <a:pt x="604" y="765"/>
                    </a:lnTo>
                    <a:close/>
                    <a:moveTo>
                      <a:pt x="4918" y="5511"/>
                    </a:moveTo>
                    <a:lnTo>
                      <a:pt x="4940" y="5520"/>
                    </a:lnTo>
                    <a:lnTo>
                      <a:pt x="5039" y="5574"/>
                    </a:lnTo>
                    <a:lnTo>
                      <a:pt x="5026" y="5579"/>
                    </a:lnTo>
                    <a:cubicBezTo>
                      <a:pt x="4990" y="5556"/>
                      <a:pt x="4954" y="5534"/>
                      <a:pt x="4918" y="5511"/>
                    </a:cubicBezTo>
                    <a:close/>
                    <a:moveTo>
                      <a:pt x="406" y="1"/>
                    </a:moveTo>
                    <a:cubicBezTo>
                      <a:pt x="397" y="1"/>
                      <a:pt x="392" y="5"/>
                      <a:pt x="388" y="5"/>
                    </a:cubicBezTo>
                    <a:lnTo>
                      <a:pt x="388" y="14"/>
                    </a:lnTo>
                    <a:cubicBezTo>
                      <a:pt x="361" y="23"/>
                      <a:pt x="347" y="55"/>
                      <a:pt x="356" y="82"/>
                    </a:cubicBezTo>
                    <a:lnTo>
                      <a:pt x="374" y="131"/>
                    </a:lnTo>
                    <a:lnTo>
                      <a:pt x="361" y="131"/>
                    </a:lnTo>
                    <a:cubicBezTo>
                      <a:pt x="356" y="122"/>
                      <a:pt x="352" y="118"/>
                      <a:pt x="343" y="109"/>
                    </a:cubicBezTo>
                    <a:lnTo>
                      <a:pt x="334" y="95"/>
                    </a:lnTo>
                    <a:lnTo>
                      <a:pt x="325" y="82"/>
                    </a:lnTo>
                    <a:cubicBezTo>
                      <a:pt x="316" y="68"/>
                      <a:pt x="302" y="59"/>
                      <a:pt x="289" y="55"/>
                    </a:cubicBezTo>
                    <a:cubicBezTo>
                      <a:pt x="280" y="50"/>
                      <a:pt x="266" y="46"/>
                      <a:pt x="253" y="41"/>
                    </a:cubicBezTo>
                    <a:cubicBezTo>
                      <a:pt x="235" y="41"/>
                      <a:pt x="221" y="37"/>
                      <a:pt x="203" y="32"/>
                    </a:cubicBezTo>
                    <a:cubicBezTo>
                      <a:pt x="185" y="28"/>
                      <a:pt x="167" y="19"/>
                      <a:pt x="149" y="19"/>
                    </a:cubicBezTo>
                    <a:cubicBezTo>
                      <a:pt x="140" y="17"/>
                      <a:pt x="131" y="16"/>
                      <a:pt x="122" y="16"/>
                    </a:cubicBezTo>
                    <a:cubicBezTo>
                      <a:pt x="87" y="16"/>
                      <a:pt x="53" y="30"/>
                      <a:pt x="28" y="59"/>
                    </a:cubicBezTo>
                    <a:cubicBezTo>
                      <a:pt x="5" y="95"/>
                      <a:pt x="1" y="140"/>
                      <a:pt x="14" y="181"/>
                    </a:cubicBezTo>
                    <a:cubicBezTo>
                      <a:pt x="28" y="226"/>
                      <a:pt x="46" y="266"/>
                      <a:pt x="59" y="311"/>
                    </a:cubicBezTo>
                    <a:lnTo>
                      <a:pt x="113" y="473"/>
                    </a:lnTo>
                    <a:cubicBezTo>
                      <a:pt x="113" y="478"/>
                      <a:pt x="113" y="478"/>
                      <a:pt x="113" y="478"/>
                    </a:cubicBezTo>
                    <a:lnTo>
                      <a:pt x="113" y="487"/>
                    </a:lnTo>
                    <a:cubicBezTo>
                      <a:pt x="113" y="491"/>
                      <a:pt x="113" y="491"/>
                      <a:pt x="118" y="496"/>
                    </a:cubicBezTo>
                    <a:cubicBezTo>
                      <a:pt x="136" y="540"/>
                      <a:pt x="149" y="590"/>
                      <a:pt x="172" y="635"/>
                    </a:cubicBezTo>
                    <a:lnTo>
                      <a:pt x="185" y="675"/>
                    </a:lnTo>
                    <a:cubicBezTo>
                      <a:pt x="203" y="729"/>
                      <a:pt x="226" y="783"/>
                      <a:pt x="244" y="837"/>
                    </a:cubicBezTo>
                    <a:cubicBezTo>
                      <a:pt x="266" y="891"/>
                      <a:pt x="293" y="954"/>
                      <a:pt x="320" y="1013"/>
                    </a:cubicBezTo>
                    <a:lnTo>
                      <a:pt x="343" y="1067"/>
                    </a:lnTo>
                    <a:cubicBezTo>
                      <a:pt x="343" y="1071"/>
                      <a:pt x="338" y="1076"/>
                      <a:pt x="338" y="1080"/>
                    </a:cubicBezTo>
                    <a:cubicBezTo>
                      <a:pt x="334" y="1089"/>
                      <a:pt x="334" y="1098"/>
                      <a:pt x="329" y="1103"/>
                    </a:cubicBezTo>
                    <a:cubicBezTo>
                      <a:pt x="329" y="1121"/>
                      <a:pt x="329" y="1134"/>
                      <a:pt x="334" y="1152"/>
                    </a:cubicBezTo>
                    <a:cubicBezTo>
                      <a:pt x="338" y="1166"/>
                      <a:pt x="347" y="1184"/>
                      <a:pt x="356" y="1197"/>
                    </a:cubicBezTo>
                    <a:cubicBezTo>
                      <a:pt x="365" y="1215"/>
                      <a:pt x="374" y="1233"/>
                      <a:pt x="383" y="1251"/>
                    </a:cubicBezTo>
                    <a:cubicBezTo>
                      <a:pt x="392" y="1269"/>
                      <a:pt x="415" y="1301"/>
                      <a:pt x="428" y="1328"/>
                    </a:cubicBezTo>
                    <a:lnTo>
                      <a:pt x="437" y="1346"/>
                    </a:lnTo>
                    <a:cubicBezTo>
                      <a:pt x="473" y="1418"/>
                      <a:pt x="509" y="1494"/>
                      <a:pt x="545" y="1566"/>
                    </a:cubicBezTo>
                    <a:cubicBezTo>
                      <a:pt x="604" y="1688"/>
                      <a:pt x="667" y="1805"/>
                      <a:pt x="734" y="1926"/>
                    </a:cubicBezTo>
                    <a:cubicBezTo>
                      <a:pt x="802" y="2043"/>
                      <a:pt x="869" y="2160"/>
                      <a:pt x="945" y="2277"/>
                    </a:cubicBezTo>
                    <a:lnTo>
                      <a:pt x="972" y="2317"/>
                    </a:lnTo>
                    <a:cubicBezTo>
                      <a:pt x="999" y="2367"/>
                      <a:pt x="1031" y="2421"/>
                      <a:pt x="1062" y="2470"/>
                    </a:cubicBezTo>
                    <a:cubicBezTo>
                      <a:pt x="1076" y="2493"/>
                      <a:pt x="1089" y="2511"/>
                      <a:pt x="1103" y="2533"/>
                    </a:cubicBezTo>
                    <a:cubicBezTo>
                      <a:pt x="1103" y="2547"/>
                      <a:pt x="1107" y="2556"/>
                      <a:pt x="1116" y="2569"/>
                    </a:cubicBezTo>
                    <a:cubicBezTo>
                      <a:pt x="1152" y="2619"/>
                      <a:pt x="1188" y="2673"/>
                      <a:pt x="1229" y="2727"/>
                    </a:cubicBezTo>
                    <a:cubicBezTo>
                      <a:pt x="1251" y="2754"/>
                      <a:pt x="1274" y="2785"/>
                      <a:pt x="1296" y="2817"/>
                    </a:cubicBezTo>
                    <a:cubicBezTo>
                      <a:pt x="1319" y="2844"/>
                      <a:pt x="1328" y="2862"/>
                      <a:pt x="1346" y="2884"/>
                    </a:cubicBezTo>
                    <a:lnTo>
                      <a:pt x="1472" y="3042"/>
                    </a:lnTo>
                    <a:cubicBezTo>
                      <a:pt x="1512" y="3091"/>
                      <a:pt x="1553" y="3141"/>
                      <a:pt x="1593" y="3190"/>
                    </a:cubicBezTo>
                    <a:cubicBezTo>
                      <a:pt x="1674" y="3280"/>
                      <a:pt x="1760" y="3370"/>
                      <a:pt x="1850" y="3460"/>
                    </a:cubicBezTo>
                    <a:lnTo>
                      <a:pt x="1904" y="3514"/>
                    </a:lnTo>
                    <a:cubicBezTo>
                      <a:pt x="2061" y="3685"/>
                      <a:pt x="2223" y="3856"/>
                      <a:pt x="2390" y="4022"/>
                    </a:cubicBezTo>
                    <a:cubicBezTo>
                      <a:pt x="2390" y="4027"/>
                      <a:pt x="2394" y="4031"/>
                      <a:pt x="2399" y="4036"/>
                    </a:cubicBezTo>
                    <a:cubicBezTo>
                      <a:pt x="2435" y="4081"/>
                      <a:pt x="2475" y="4121"/>
                      <a:pt x="2520" y="4157"/>
                    </a:cubicBezTo>
                    <a:cubicBezTo>
                      <a:pt x="2524" y="4157"/>
                      <a:pt x="2524" y="4162"/>
                      <a:pt x="2529" y="4166"/>
                    </a:cubicBezTo>
                    <a:cubicBezTo>
                      <a:pt x="2574" y="4211"/>
                      <a:pt x="2614" y="4256"/>
                      <a:pt x="2664" y="4301"/>
                    </a:cubicBezTo>
                    <a:cubicBezTo>
                      <a:pt x="2763" y="4396"/>
                      <a:pt x="2862" y="4486"/>
                      <a:pt x="2965" y="4576"/>
                    </a:cubicBezTo>
                    <a:cubicBezTo>
                      <a:pt x="3019" y="4621"/>
                      <a:pt x="3069" y="4666"/>
                      <a:pt x="3123" y="4711"/>
                    </a:cubicBezTo>
                    <a:cubicBezTo>
                      <a:pt x="3172" y="4751"/>
                      <a:pt x="3235" y="4801"/>
                      <a:pt x="3289" y="4841"/>
                    </a:cubicBezTo>
                    <a:cubicBezTo>
                      <a:pt x="3393" y="4927"/>
                      <a:pt x="3501" y="5003"/>
                      <a:pt x="3609" y="5080"/>
                    </a:cubicBezTo>
                    <a:lnTo>
                      <a:pt x="3699" y="5138"/>
                    </a:lnTo>
                    <a:cubicBezTo>
                      <a:pt x="3735" y="5165"/>
                      <a:pt x="3775" y="5188"/>
                      <a:pt x="3811" y="5210"/>
                    </a:cubicBezTo>
                    <a:cubicBezTo>
                      <a:pt x="3822" y="5215"/>
                      <a:pt x="3835" y="5217"/>
                      <a:pt x="3848" y="5217"/>
                    </a:cubicBezTo>
                    <a:cubicBezTo>
                      <a:pt x="3861" y="5217"/>
                      <a:pt x="3874" y="5215"/>
                      <a:pt x="3888" y="5210"/>
                    </a:cubicBezTo>
                    <a:cubicBezTo>
                      <a:pt x="3900" y="5213"/>
                      <a:pt x="3911" y="5216"/>
                      <a:pt x="3922" y="5216"/>
                    </a:cubicBezTo>
                    <a:cubicBezTo>
                      <a:pt x="3927" y="5216"/>
                      <a:pt x="3932" y="5216"/>
                      <a:pt x="3937" y="5215"/>
                    </a:cubicBezTo>
                    <a:cubicBezTo>
                      <a:pt x="3996" y="5251"/>
                      <a:pt x="4054" y="5287"/>
                      <a:pt x="4117" y="5323"/>
                    </a:cubicBezTo>
                    <a:cubicBezTo>
                      <a:pt x="4162" y="5350"/>
                      <a:pt x="4207" y="5372"/>
                      <a:pt x="4252" y="5399"/>
                    </a:cubicBezTo>
                    <a:cubicBezTo>
                      <a:pt x="4252" y="5408"/>
                      <a:pt x="4252" y="5417"/>
                      <a:pt x="4256" y="5426"/>
                    </a:cubicBezTo>
                    <a:cubicBezTo>
                      <a:pt x="4261" y="5439"/>
                      <a:pt x="4270" y="5453"/>
                      <a:pt x="4279" y="5462"/>
                    </a:cubicBezTo>
                    <a:cubicBezTo>
                      <a:pt x="4292" y="5475"/>
                      <a:pt x="4306" y="5484"/>
                      <a:pt x="4319" y="5493"/>
                    </a:cubicBezTo>
                    <a:cubicBezTo>
                      <a:pt x="4337" y="5502"/>
                      <a:pt x="4355" y="5511"/>
                      <a:pt x="4373" y="5525"/>
                    </a:cubicBezTo>
                    <a:lnTo>
                      <a:pt x="4486" y="5592"/>
                    </a:lnTo>
                    <a:cubicBezTo>
                      <a:pt x="4540" y="5628"/>
                      <a:pt x="4603" y="5664"/>
                      <a:pt x="4666" y="5696"/>
                    </a:cubicBezTo>
                    <a:cubicBezTo>
                      <a:pt x="4724" y="5732"/>
                      <a:pt x="4787" y="5759"/>
                      <a:pt x="4846" y="5790"/>
                    </a:cubicBezTo>
                    <a:cubicBezTo>
                      <a:pt x="4909" y="5822"/>
                      <a:pt x="4967" y="5849"/>
                      <a:pt x="5030" y="5876"/>
                    </a:cubicBezTo>
                    <a:cubicBezTo>
                      <a:pt x="5089" y="5903"/>
                      <a:pt x="5147" y="5925"/>
                      <a:pt x="5210" y="5948"/>
                    </a:cubicBezTo>
                    <a:cubicBezTo>
                      <a:pt x="5269" y="5975"/>
                      <a:pt x="5323" y="5993"/>
                      <a:pt x="5377" y="6011"/>
                    </a:cubicBezTo>
                    <a:cubicBezTo>
                      <a:pt x="5503" y="6060"/>
                      <a:pt x="5633" y="6110"/>
                      <a:pt x="5759" y="6155"/>
                    </a:cubicBezTo>
                    <a:cubicBezTo>
                      <a:pt x="5790" y="6168"/>
                      <a:pt x="5822" y="6177"/>
                      <a:pt x="5853" y="6186"/>
                    </a:cubicBezTo>
                    <a:cubicBezTo>
                      <a:pt x="5858" y="6187"/>
                      <a:pt x="5863" y="6187"/>
                      <a:pt x="5867" y="6187"/>
                    </a:cubicBezTo>
                    <a:cubicBezTo>
                      <a:pt x="5888" y="6187"/>
                      <a:pt x="5906" y="6179"/>
                      <a:pt x="5921" y="6164"/>
                    </a:cubicBezTo>
                    <a:lnTo>
                      <a:pt x="5930" y="6168"/>
                    </a:lnTo>
                    <a:cubicBezTo>
                      <a:pt x="5961" y="6182"/>
                      <a:pt x="5997" y="6191"/>
                      <a:pt x="6029" y="6200"/>
                    </a:cubicBezTo>
                    <a:lnTo>
                      <a:pt x="6218" y="6263"/>
                    </a:lnTo>
                    <a:cubicBezTo>
                      <a:pt x="6249" y="6276"/>
                      <a:pt x="6285" y="6285"/>
                      <a:pt x="6317" y="6294"/>
                    </a:cubicBezTo>
                    <a:cubicBezTo>
                      <a:pt x="6348" y="6303"/>
                      <a:pt x="6371" y="6312"/>
                      <a:pt x="6402" y="6317"/>
                    </a:cubicBezTo>
                    <a:lnTo>
                      <a:pt x="6456" y="6330"/>
                    </a:lnTo>
                    <a:lnTo>
                      <a:pt x="6470" y="6344"/>
                    </a:lnTo>
                    <a:cubicBezTo>
                      <a:pt x="6479" y="6348"/>
                      <a:pt x="6488" y="6353"/>
                      <a:pt x="6501" y="6357"/>
                    </a:cubicBezTo>
                    <a:lnTo>
                      <a:pt x="6533" y="6362"/>
                    </a:lnTo>
                    <a:lnTo>
                      <a:pt x="6609" y="6384"/>
                    </a:lnTo>
                    <a:cubicBezTo>
                      <a:pt x="6650" y="6398"/>
                      <a:pt x="6695" y="6407"/>
                      <a:pt x="6735" y="6416"/>
                    </a:cubicBezTo>
                    <a:cubicBezTo>
                      <a:pt x="6830" y="6434"/>
                      <a:pt x="6924" y="6456"/>
                      <a:pt x="7019" y="6470"/>
                    </a:cubicBezTo>
                    <a:cubicBezTo>
                      <a:pt x="7113" y="6488"/>
                      <a:pt x="7221" y="6497"/>
                      <a:pt x="7320" y="6510"/>
                    </a:cubicBezTo>
                    <a:lnTo>
                      <a:pt x="7450" y="6524"/>
                    </a:lnTo>
                    <a:cubicBezTo>
                      <a:pt x="7504" y="6528"/>
                      <a:pt x="7554" y="6533"/>
                      <a:pt x="7608" y="6537"/>
                    </a:cubicBezTo>
                    <a:cubicBezTo>
                      <a:pt x="7639" y="6533"/>
                      <a:pt x="7662" y="6515"/>
                      <a:pt x="7675" y="6488"/>
                    </a:cubicBezTo>
                    <a:cubicBezTo>
                      <a:pt x="7675" y="6479"/>
                      <a:pt x="7680" y="6474"/>
                      <a:pt x="7680" y="6465"/>
                    </a:cubicBezTo>
                    <a:lnTo>
                      <a:pt x="7693" y="6465"/>
                    </a:lnTo>
                    <a:cubicBezTo>
                      <a:pt x="7689" y="6474"/>
                      <a:pt x="7684" y="6483"/>
                      <a:pt x="7689" y="6492"/>
                    </a:cubicBezTo>
                    <a:cubicBezTo>
                      <a:pt x="7689" y="6515"/>
                      <a:pt x="7707" y="6533"/>
                      <a:pt x="7725" y="6533"/>
                    </a:cubicBezTo>
                    <a:cubicBezTo>
                      <a:pt x="7736" y="6535"/>
                      <a:pt x="7747" y="6536"/>
                      <a:pt x="7759" y="6536"/>
                    </a:cubicBezTo>
                    <a:cubicBezTo>
                      <a:pt x="7770" y="6536"/>
                      <a:pt x="7781" y="6535"/>
                      <a:pt x="7792" y="6533"/>
                    </a:cubicBezTo>
                    <a:lnTo>
                      <a:pt x="7963" y="6533"/>
                    </a:lnTo>
                    <a:cubicBezTo>
                      <a:pt x="8026" y="6533"/>
                      <a:pt x="8085" y="6542"/>
                      <a:pt x="8143" y="6542"/>
                    </a:cubicBezTo>
                    <a:cubicBezTo>
                      <a:pt x="8211" y="6542"/>
                      <a:pt x="8278" y="6542"/>
                      <a:pt x="8341" y="6533"/>
                    </a:cubicBezTo>
                    <a:cubicBezTo>
                      <a:pt x="8404" y="6528"/>
                      <a:pt x="8463" y="6519"/>
                      <a:pt x="8526" y="6510"/>
                    </a:cubicBezTo>
                    <a:lnTo>
                      <a:pt x="8530" y="6510"/>
                    </a:lnTo>
                    <a:cubicBezTo>
                      <a:pt x="8620" y="6510"/>
                      <a:pt x="8715" y="6506"/>
                      <a:pt x="8809" y="6492"/>
                    </a:cubicBezTo>
                    <a:cubicBezTo>
                      <a:pt x="8859" y="6488"/>
                      <a:pt x="8904" y="6479"/>
                      <a:pt x="8953" y="6470"/>
                    </a:cubicBezTo>
                    <a:lnTo>
                      <a:pt x="9011" y="6452"/>
                    </a:lnTo>
                    <a:cubicBezTo>
                      <a:pt x="9034" y="6447"/>
                      <a:pt x="9052" y="6438"/>
                      <a:pt x="9070" y="6434"/>
                    </a:cubicBezTo>
                    <a:cubicBezTo>
                      <a:pt x="9092" y="6425"/>
                      <a:pt x="9110" y="6402"/>
                      <a:pt x="9110" y="6375"/>
                    </a:cubicBezTo>
                    <a:cubicBezTo>
                      <a:pt x="9151" y="6366"/>
                      <a:pt x="9187" y="6353"/>
                      <a:pt x="9227" y="6339"/>
                    </a:cubicBezTo>
                    <a:cubicBezTo>
                      <a:pt x="9268" y="6330"/>
                      <a:pt x="9344" y="6312"/>
                      <a:pt x="9326" y="6263"/>
                    </a:cubicBezTo>
                    <a:cubicBezTo>
                      <a:pt x="9316" y="6238"/>
                      <a:pt x="9286" y="6236"/>
                      <a:pt x="9263" y="6236"/>
                    </a:cubicBezTo>
                    <a:cubicBezTo>
                      <a:pt x="9257" y="6236"/>
                      <a:pt x="9250" y="6236"/>
                      <a:pt x="9245" y="6236"/>
                    </a:cubicBezTo>
                    <a:cubicBezTo>
                      <a:pt x="9218" y="6240"/>
                      <a:pt x="9196" y="6245"/>
                      <a:pt x="9173" y="6245"/>
                    </a:cubicBezTo>
                    <a:cubicBezTo>
                      <a:pt x="9146" y="6249"/>
                      <a:pt x="9119" y="6254"/>
                      <a:pt x="9092" y="6254"/>
                    </a:cubicBezTo>
                    <a:cubicBezTo>
                      <a:pt x="9061" y="6254"/>
                      <a:pt x="9025" y="6263"/>
                      <a:pt x="8989" y="6263"/>
                    </a:cubicBezTo>
                    <a:cubicBezTo>
                      <a:pt x="8957" y="6263"/>
                      <a:pt x="8926" y="6267"/>
                      <a:pt x="8890" y="6272"/>
                    </a:cubicBezTo>
                    <a:lnTo>
                      <a:pt x="8778" y="6276"/>
                    </a:lnTo>
                    <a:cubicBezTo>
                      <a:pt x="8688" y="6285"/>
                      <a:pt x="8593" y="6285"/>
                      <a:pt x="8503" y="6285"/>
                    </a:cubicBezTo>
                    <a:lnTo>
                      <a:pt x="8328" y="6285"/>
                    </a:lnTo>
                    <a:cubicBezTo>
                      <a:pt x="8265" y="6285"/>
                      <a:pt x="8197" y="6285"/>
                      <a:pt x="8130" y="6281"/>
                    </a:cubicBezTo>
                    <a:lnTo>
                      <a:pt x="8148" y="6281"/>
                    </a:lnTo>
                    <a:cubicBezTo>
                      <a:pt x="8094" y="6281"/>
                      <a:pt x="8035" y="6272"/>
                      <a:pt x="7981" y="6267"/>
                    </a:cubicBezTo>
                    <a:cubicBezTo>
                      <a:pt x="7923" y="6258"/>
                      <a:pt x="7864" y="6254"/>
                      <a:pt x="7806" y="6249"/>
                    </a:cubicBezTo>
                    <a:cubicBezTo>
                      <a:pt x="7747" y="6240"/>
                      <a:pt x="7689" y="6236"/>
                      <a:pt x="7630" y="6227"/>
                    </a:cubicBezTo>
                    <a:cubicBezTo>
                      <a:pt x="7572" y="6218"/>
                      <a:pt x="7513" y="6204"/>
                      <a:pt x="7455" y="6191"/>
                    </a:cubicBezTo>
                    <a:cubicBezTo>
                      <a:pt x="7338" y="6164"/>
                      <a:pt x="7221" y="6132"/>
                      <a:pt x="7109" y="6110"/>
                    </a:cubicBezTo>
                    <a:cubicBezTo>
                      <a:pt x="6992" y="6083"/>
                      <a:pt x="6879" y="6051"/>
                      <a:pt x="6767" y="6020"/>
                    </a:cubicBezTo>
                    <a:lnTo>
                      <a:pt x="6690" y="5997"/>
                    </a:lnTo>
                    <a:lnTo>
                      <a:pt x="6699" y="5997"/>
                    </a:lnTo>
                    <a:cubicBezTo>
                      <a:pt x="6533" y="5948"/>
                      <a:pt x="6371" y="5903"/>
                      <a:pt x="6204" y="5853"/>
                    </a:cubicBezTo>
                    <a:lnTo>
                      <a:pt x="6204" y="5853"/>
                    </a:lnTo>
                    <a:lnTo>
                      <a:pt x="6222" y="5858"/>
                    </a:lnTo>
                    <a:cubicBezTo>
                      <a:pt x="6105" y="5822"/>
                      <a:pt x="5988" y="5777"/>
                      <a:pt x="5871" y="5732"/>
                    </a:cubicBezTo>
                    <a:cubicBezTo>
                      <a:pt x="5817" y="5709"/>
                      <a:pt x="5754" y="5687"/>
                      <a:pt x="5696" y="5664"/>
                    </a:cubicBezTo>
                    <a:cubicBezTo>
                      <a:pt x="5642" y="5642"/>
                      <a:pt x="5579" y="5619"/>
                      <a:pt x="5516" y="5592"/>
                    </a:cubicBezTo>
                    <a:cubicBezTo>
                      <a:pt x="5404" y="5543"/>
                      <a:pt x="5291" y="5484"/>
                      <a:pt x="5183" y="5426"/>
                    </a:cubicBezTo>
                    <a:cubicBezTo>
                      <a:pt x="5075" y="5363"/>
                      <a:pt x="4963" y="5309"/>
                      <a:pt x="4855" y="5246"/>
                    </a:cubicBezTo>
                    <a:cubicBezTo>
                      <a:pt x="4801" y="5215"/>
                      <a:pt x="4742" y="5183"/>
                      <a:pt x="4688" y="5147"/>
                    </a:cubicBezTo>
                    <a:lnTo>
                      <a:pt x="4612" y="5102"/>
                    </a:lnTo>
                    <a:cubicBezTo>
                      <a:pt x="4562" y="5071"/>
                      <a:pt x="4513" y="5035"/>
                      <a:pt x="4468" y="5003"/>
                    </a:cubicBezTo>
                    <a:cubicBezTo>
                      <a:pt x="4418" y="4972"/>
                      <a:pt x="4369" y="4931"/>
                      <a:pt x="4324" y="4895"/>
                    </a:cubicBezTo>
                    <a:cubicBezTo>
                      <a:pt x="4225" y="4823"/>
                      <a:pt x="4130" y="4751"/>
                      <a:pt x="4032" y="4675"/>
                    </a:cubicBezTo>
                    <a:cubicBezTo>
                      <a:pt x="3838" y="4531"/>
                      <a:pt x="3645" y="4382"/>
                      <a:pt x="3460" y="4225"/>
                    </a:cubicBezTo>
                    <a:cubicBezTo>
                      <a:pt x="3388" y="4166"/>
                      <a:pt x="3316" y="4099"/>
                      <a:pt x="3244" y="4031"/>
                    </a:cubicBezTo>
                    <a:cubicBezTo>
                      <a:pt x="3172" y="3968"/>
                      <a:pt x="3096" y="3896"/>
                      <a:pt x="3024" y="3829"/>
                    </a:cubicBezTo>
                    <a:cubicBezTo>
                      <a:pt x="2952" y="3757"/>
                      <a:pt x="2880" y="3690"/>
                      <a:pt x="2808" y="3618"/>
                    </a:cubicBezTo>
                    <a:cubicBezTo>
                      <a:pt x="2736" y="3550"/>
                      <a:pt x="2655" y="3474"/>
                      <a:pt x="2583" y="3397"/>
                    </a:cubicBezTo>
                    <a:lnTo>
                      <a:pt x="2583" y="3397"/>
                    </a:lnTo>
                    <a:cubicBezTo>
                      <a:pt x="2587" y="3406"/>
                      <a:pt x="2596" y="3411"/>
                      <a:pt x="2601" y="3420"/>
                    </a:cubicBezTo>
                    <a:lnTo>
                      <a:pt x="2448" y="3253"/>
                    </a:lnTo>
                    <a:lnTo>
                      <a:pt x="2471" y="3276"/>
                    </a:lnTo>
                    <a:cubicBezTo>
                      <a:pt x="2385" y="3181"/>
                      <a:pt x="2295" y="3082"/>
                      <a:pt x="2214" y="2988"/>
                    </a:cubicBezTo>
                    <a:cubicBezTo>
                      <a:pt x="2174" y="2938"/>
                      <a:pt x="2133" y="2889"/>
                      <a:pt x="2097" y="2844"/>
                    </a:cubicBezTo>
                    <a:cubicBezTo>
                      <a:pt x="2061" y="2794"/>
                      <a:pt x="2021" y="2745"/>
                      <a:pt x="1985" y="2695"/>
                    </a:cubicBezTo>
                    <a:cubicBezTo>
                      <a:pt x="1908" y="2592"/>
                      <a:pt x="1832" y="2488"/>
                      <a:pt x="1760" y="2385"/>
                    </a:cubicBezTo>
                    <a:cubicBezTo>
                      <a:pt x="1688" y="2277"/>
                      <a:pt x="1611" y="2178"/>
                      <a:pt x="1544" y="2075"/>
                    </a:cubicBezTo>
                    <a:cubicBezTo>
                      <a:pt x="1481" y="1980"/>
                      <a:pt x="1422" y="1881"/>
                      <a:pt x="1359" y="1787"/>
                    </a:cubicBezTo>
                    <a:cubicBezTo>
                      <a:pt x="1328" y="1737"/>
                      <a:pt x="1296" y="1683"/>
                      <a:pt x="1265" y="1634"/>
                    </a:cubicBezTo>
                    <a:cubicBezTo>
                      <a:pt x="1233" y="1584"/>
                      <a:pt x="1202" y="1535"/>
                      <a:pt x="1170" y="1490"/>
                    </a:cubicBezTo>
                    <a:cubicBezTo>
                      <a:pt x="1112" y="1386"/>
                      <a:pt x="1053" y="1287"/>
                      <a:pt x="995" y="1184"/>
                    </a:cubicBezTo>
                    <a:cubicBezTo>
                      <a:pt x="939" y="1089"/>
                      <a:pt x="888" y="999"/>
                      <a:pt x="832" y="905"/>
                    </a:cubicBezTo>
                    <a:lnTo>
                      <a:pt x="832" y="905"/>
                    </a:lnTo>
                    <a:cubicBezTo>
                      <a:pt x="833" y="907"/>
                      <a:pt x="833" y="908"/>
                      <a:pt x="833" y="909"/>
                    </a:cubicBezTo>
                    <a:cubicBezTo>
                      <a:pt x="757" y="761"/>
                      <a:pt x="685" y="612"/>
                      <a:pt x="617" y="460"/>
                    </a:cubicBezTo>
                    <a:cubicBezTo>
                      <a:pt x="590" y="392"/>
                      <a:pt x="559" y="329"/>
                      <a:pt x="536" y="262"/>
                    </a:cubicBezTo>
                    <a:cubicBezTo>
                      <a:pt x="509" y="194"/>
                      <a:pt x="482" y="113"/>
                      <a:pt x="455" y="37"/>
                    </a:cubicBezTo>
                    <a:cubicBezTo>
                      <a:pt x="446" y="14"/>
                      <a:pt x="428" y="1"/>
                      <a:pt x="406"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326;p69">
                <a:extLst>
                  <a:ext uri="{FF2B5EF4-FFF2-40B4-BE49-F238E27FC236}">
                    <a16:creationId xmlns:a16="http://schemas.microsoft.com/office/drawing/2014/main" id="{4B81497A-13FA-E34E-AE5F-D2C43EC90A94}"/>
                  </a:ext>
                </a:extLst>
              </p:cNvPr>
              <p:cNvSpPr/>
              <p:nvPr/>
            </p:nvSpPr>
            <p:spPr>
              <a:xfrm>
                <a:off x="5264596" y="4182090"/>
                <a:ext cx="39185" cy="52713"/>
              </a:xfrm>
              <a:custGeom>
                <a:avLst/>
                <a:gdLst/>
                <a:ahLst/>
                <a:cxnLst/>
                <a:rect l="l" t="t" r="r" b="b"/>
                <a:pathLst>
                  <a:path w="559" h="752" extrusionOk="0">
                    <a:moveTo>
                      <a:pt x="378" y="1"/>
                    </a:moveTo>
                    <a:cubicBezTo>
                      <a:pt x="369" y="1"/>
                      <a:pt x="356" y="5"/>
                      <a:pt x="342" y="10"/>
                    </a:cubicBezTo>
                    <a:lnTo>
                      <a:pt x="342" y="14"/>
                    </a:lnTo>
                    <a:cubicBezTo>
                      <a:pt x="329" y="23"/>
                      <a:pt x="315" y="32"/>
                      <a:pt x="306" y="46"/>
                    </a:cubicBezTo>
                    <a:cubicBezTo>
                      <a:pt x="284" y="64"/>
                      <a:pt x="266" y="82"/>
                      <a:pt x="248" y="104"/>
                    </a:cubicBezTo>
                    <a:cubicBezTo>
                      <a:pt x="216" y="140"/>
                      <a:pt x="194" y="176"/>
                      <a:pt x="162" y="217"/>
                    </a:cubicBezTo>
                    <a:cubicBezTo>
                      <a:pt x="126" y="262"/>
                      <a:pt x="95" y="311"/>
                      <a:pt x="63" y="356"/>
                    </a:cubicBezTo>
                    <a:cubicBezTo>
                      <a:pt x="36" y="392"/>
                      <a:pt x="18" y="433"/>
                      <a:pt x="5" y="469"/>
                    </a:cubicBezTo>
                    <a:cubicBezTo>
                      <a:pt x="0" y="496"/>
                      <a:pt x="0" y="527"/>
                      <a:pt x="14" y="550"/>
                    </a:cubicBezTo>
                    <a:cubicBezTo>
                      <a:pt x="18" y="563"/>
                      <a:pt x="27" y="572"/>
                      <a:pt x="36" y="581"/>
                    </a:cubicBezTo>
                    <a:lnTo>
                      <a:pt x="45" y="590"/>
                    </a:lnTo>
                    <a:cubicBezTo>
                      <a:pt x="63" y="622"/>
                      <a:pt x="72" y="653"/>
                      <a:pt x="90" y="680"/>
                    </a:cubicBezTo>
                    <a:cubicBezTo>
                      <a:pt x="104" y="703"/>
                      <a:pt x="117" y="721"/>
                      <a:pt x="140" y="734"/>
                    </a:cubicBezTo>
                    <a:cubicBezTo>
                      <a:pt x="153" y="744"/>
                      <a:pt x="168" y="751"/>
                      <a:pt x="184" y="751"/>
                    </a:cubicBezTo>
                    <a:cubicBezTo>
                      <a:pt x="190" y="751"/>
                      <a:pt x="197" y="750"/>
                      <a:pt x="203" y="748"/>
                    </a:cubicBezTo>
                    <a:cubicBezTo>
                      <a:pt x="216" y="743"/>
                      <a:pt x="230" y="739"/>
                      <a:pt x="239" y="730"/>
                    </a:cubicBezTo>
                    <a:lnTo>
                      <a:pt x="257" y="707"/>
                    </a:lnTo>
                    <a:cubicBezTo>
                      <a:pt x="261" y="703"/>
                      <a:pt x="266" y="698"/>
                      <a:pt x="270" y="689"/>
                    </a:cubicBezTo>
                    <a:cubicBezTo>
                      <a:pt x="275" y="685"/>
                      <a:pt x="279" y="680"/>
                      <a:pt x="279" y="671"/>
                    </a:cubicBezTo>
                    <a:cubicBezTo>
                      <a:pt x="284" y="667"/>
                      <a:pt x="297" y="649"/>
                      <a:pt x="306" y="635"/>
                    </a:cubicBezTo>
                    <a:cubicBezTo>
                      <a:pt x="329" y="599"/>
                      <a:pt x="347" y="563"/>
                      <a:pt x="369" y="523"/>
                    </a:cubicBezTo>
                    <a:cubicBezTo>
                      <a:pt x="423" y="419"/>
                      <a:pt x="486" y="320"/>
                      <a:pt x="545" y="217"/>
                    </a:cubicBezTo>
                    <a:cubicBezTo>
                      <a:pt x="558" y="194"/>
                      <a:pt x="554" y="167"/>
                      <a:pt x="531" y="154"/>
                    </a:cubicBezTo>
                    <a:cubicBezTo>
                      <a:pt x="527" y="145"/>
                      <a:pt x="518" y="145"/>
                      <a:pt x="509" y="145"/>
                    </a:cubicBezTo>
                    <a:cubicBezTo>
                      <a:pt x="509" y="136"/>
                      <a:pt x="509" y="127"/>
                      <a:pt x="509" y="118"/>
                    </a:cubicBezTo>
                    <a:cubicBezTo>
                      <a:pt x="504" y="100"/>
                      <a:pt x="495" y="82"/>
                      <a:pt x="477" y="73"/>
                    </a:cubicBezTo>
                    <a:cubicBezTo>
                      <a:pt x="468" y="68"/>
                      <a:pt x="459" y="64"/>
                      <a:pt x="450" y="64"/>
                    </a:cubicBezTo>
                    <a:cubicBezTo>
                      <a:pt x="450" y="55"/>
                      <a:pt x="446" y="46"/>
                      <a:pt x="446" y="37"/>
                    </a:cubicBezTo>
                    <a:cubicBezTo>
                      <a:pt x="432" y="14"/>
                      <a:pt x="405" y="1"/>
                      <a:pt x="378"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327;p69">
                <a:extLst>
                  <a:ext uri="{FF2B5EF4-FFF2-40B4-BE49-F238E27FC236}">
                    <a16:creationId xmlns:a16="http://schemas.microsoft.com/office/drawing/2014/main" id="{9B22977C-B89E-D449-A8BD-3E1743B7BD66}"/>
                  </a:ext>
                </a:extLst>
              </p:cNvPr>
              <p:cNvSpPr/>
              <p:nvPr/>
            </p:nvSpPr>
            <p:spPr>
              <a:xfrm>
                <a:off x="5872552" y="4326841"/>
                <a:ext cx="36381" cy="42199"/>
              </a:xfrm>
              <a:custGeom>
                <a:avLst/>
                <a:gdLst/>
                <a:ahLst/>
                <a:cxnLst/>
                <a:rect l="l" t="t" r="r" b="b"/>
                <a:pathLst>
                  <a:path w="519" h="602" extrusionOk="0">
                    <a:moveTo>
                      <a:pt x="329" y="1"/>
                    </a:moveTo>
                    <a:lnTo>
                      <a:pt x="329" y="5"/>
                    </a:lnTo>
                    <a:cubicBezTo>
                      <a:pt x="320" y="10"/>
                      <a:pt x="311" y="14"/>
                      <a:pt x="302" y="23"/>
                    </a:cubicBezTo>
                    <a:cubicBezTo>
                      <a:pt x="289" y="28"/>
                      <a:pt x="271" y="32"/>
                      <a:pt x="253" y="32"/>
                    </a:cubicBezTo>
                    <a:lnTo>
                      <a:pt x="221" y="32"/>
                    </a:lnTo>
                    <a:lnTo>
                      <a:pt x="194" y="28"/>
                    </a:lnTo>
                    <a:cubicBezTo>
                      <a:pt x="185" y="28"/>
                      <a:pt x="172" y="23"/>
                      <a:pt x="163" y="23"/>
                    </a:cubicBezTo>
                    <a:lnTo>
                      <a:pt x="118" y="23"/>
                    </a:lnTo>
                    <a:lnTo>
                      <a:pt x="113" y="28"/>
                    </a:lnTo>
                    <a:cubicBezTo>
                      <a:pt x="109" y="28"/>
                      <a:pt x="109" y="23"/>
                      <a:pt x="109" y="23"/>
                    </a:cubicBezTo>
                    <a:lnTo>
                      <a:pt x="59" y="19"/>
                    </a:lnTo>
                    <a:lnTo>
                      <a:pt x="55" y="19"/>
                    </a:lnTo>
                    <a:cubicBezTo>
                      <a:pt x="46" y="23"/>
                      <a:pt x="37" y="28"/>
                      <a:pt x="32" y="37"/>
                    </a:cubicBezTo>
                    <a:lnTo>
                      <a:pt x="28" y="37"/>
                    </a:lnTo>
                    <a:cubicBezTo>
                      <a:pt x="10" y="37"/>
                      <a:pt x="1" y="55"/>
                      <a:pt x="1" y="73"/>
                    </a:cubicBezTo>
                    <a:cubicBezTo>
                      <a:pt x="10" y="140"/>
                      <a:pt x="14" y="212"/>
                      <a:pt x="23" y="280"/>
                    </a:cubicBezTo>
                    <a:cubicBezTo>
                      <a:pt x="28" y="311"/>
                      <a:pt x="28" y="343"/>
                      <a:pt x="32" y="379"/>
                    </a:cubicBezTo>
                    <a:cubicBezTo>
                      <a:pt x="32" y="392"/>
                      <a:pt x="37" y="406"/>
                      <a:pt x="37" y="424"/>
                    </a:cubicBezTo>
                    <a:cubicBezTo>
                      <a:pt x="37" y="433"/>
                      <a:pt x="41" y="446"/>
                      <a:pt x="46" y="460"/>
                    </a:cubicBezTo>
                    <a:cubicBezTo>
                      <a:pt x="46" y="478"/>
                      <a:pt x="59" y="491"/>
                      <a:pt x="73" y="496"/>
                    </a:cubicBezTo>
                    <a:cubicBezTo>
                      <a:pt x="77" y="498"/>
                      <a:pt x="81" y="499"/>
                      <a:pt x="84" y="499"/>
                    </a:cubicBezTo>
                    <a:cubicBezTo>
                      <a:pt x="87" y="499"/>
                      <a:pt x="91" y="498"/>
                      <a:pt x="95" y="496"/>
                    </a:cubicBezTo>
                    <a:cubicBezTo>
                      <a:pt x="95" y="505"/>
                      <a:pt x="95" y="509"/>
                      <a:pt x="100" y="518"/>
                    </a:cubicBezTo>
                    <a:cubicBezTo>
                      <a:pt x="104" y="536"/>
                      <a:pt x="113" y="550"/>
                      <a:pt x="127" y="563"/>
                    </a:cubicBezTo>
                    <a:cubicBezTo>
                      <a:pt x="139" y="571"/>
                      <a:pt x="151" y="574"/>
                      <a:pt x="164" y="574"/>
                    </a:cubicBezTo>
                    <a:cubicBezTo>
                      <a:pt x="174" y="574"/>
                      <a:pt x="184" y="572"/>
                      <a:pt x="194" y="568"/>
                    </a:cubicBezTo>
                    <a:lnTo>
                      <a:pt x="203" y="563"/>
                    </a:lnTo>
                    <a:cubicBezTo>
                      <a:pt x="217" y="572"/>
                      <a:pt x="230" y="577"/>
                      <a:pt x="244" y="581"/>
                    </a:cubicBezTo>
                    <a:lnTo>
                      <a:pt x="248" y="581"/>
                    </a:lnTo>
                    <a:cubicBezTo>
                      <a:pt x="275" y="581"/>
                      <a:pt x="298" y="572"/>
                      <a:pt x="316" y="554"/>
                    </a:cubicBezTo>
                    <a:cubicBezTo>
                      <a:pt x="326" y="564"/>
                      <a:pt x="343" y="569"/>
                      <a:pt x="359" y="569"/>
                    </a:cubicBezTo>
                    <a:cubicBezTo>
                      <a:pt x="365" y="569"/>
                      <a:pt x="370" y="569"/>
                      <a:pt x="374" y="568"/>
                    </a:cubicBezTo>
                    <a:cubicBezTo>
                      <a:pt x="388" y="591"/>
                      <a:pt x="412" y="602"/>
                      <a:pt x="437" y="602"/>
                    </a:cubicBezTo>
                    <a:cubicBezTo>
                      <a:pt x="461" y="602"/>
                      <a:pt x="485" y="592"/>
                      <a:pt x="500" y="572"/>
                    </a:cubicBezTo>
                    <a:cubicBezTo>
                      <a:pt x="514" y="554"/>
                      <a:pt x="518" y="532"/>
                      <a:pt x="514" y="514"/>
                    </a:cubicBezTo>
                    <a:cubicBezTo>
                      <a:pt x="509" y="500"/>
                      <a:pt x="505" y="487"/>
                      <a:pt x="500" y="473"/>
                    </a:cubicBezTo>
                    <a:lnTo>
                      <a:pt x="487" y="415"/>
                    </a:lnTo>
                    <a:cubicBezTo>
                      <a:pt x="473" y="374"/>
                      <a:pt x="464" y="329"/>
                      <a:pt x="455" y="284"/>
                    </a:cubicBezTo>
                    <a:cubicBezTo>
                      <a:pt x="446" y="244"/>
                      <a:pt x="437" y="194"/>
                      <a:pt x="424" y="149"/>
                    </a:cubicBezTo>
                    <a:cubicBezTo>
                      <a:pt x="424" y="131"/>
                      <a:pt x="415" y="113"/>
                      <a:pt x="410" y="95"/>
                    </a:cubicBezTo>
                    <a:cubicBezTo>
                      <a:pt x="406" y="73"/>
                      <a:pt x="406" y="68"/>
                      <a:pt x="401" y="59"/>
                    </a:cubicBezTo>
                    <a:cubicBezTo>
                      <a:pt x="397" y="41"/>
                      <a:pt x="388" y="23"/>
                      <a:pt x="374" y="14"/>
                    </a:cubicBezTo>
                    <a:cubicBezTo>
                      <a:pt x="365" y="5"/>
                      <a:pt x="352" y="1"/>
                      <a:pt x="34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328;p69">
                <a:extLst>
                  <a:ext uri="{FF2B5EF4-FFF2-40B4-BE49-F238E27FC236}">
                    <a16:creationId xmlns:a16="http://schemas.microsoft.com/office/drawing/2014/main" id="{38B7EF72-19F7-5C4D-951E-D0DBDB40EF6A}"/>
                  </a:ext>
                </a:extLst>
              </p:cNvPr>
              <p:cNvSpPr/>
              <p:nvPr/>
            </p:nvSpPr>
            <p:spPr>
              <a:xfrm>
                <a:off x="6218273" y="2284410"/>
                <a:ext cx="546130" cy="252772"/>
              </a:xfrm>
              <a:custGeom>
                <a:avLst/>
                <a:gdLst/>
                <a:ahLst/>
                <a:cxnLst/>
                <a:rect l="l" t="t" r="r" b="b"/>
                <a:pathLst>
                  <a:path w="7791" h="3606" extrusionOk="0">
                    <a:moveTo>
                      <a:pt x="5991" y="0"/>
                    </a:moveTo>
                    <a:lnTo>
                      <a:pt x="5991" y="5"/>
                    </a:lnTo>
                    <a:cubicBezTo>
                      <a:pt x="5942" y="14"/>
                      <a:pt x="5901" y="32"/>
                      <a:pt x="5861" y="59"/>
                    </a:cubicBezTo>
                    <a:cubicBezTo>
                      <a:pt x="5843" y="72"/>
                      <a:pt x="5820" y="90"/>
                      <a:pt x="5802" y="108"/>
                    </a:cubicBezTo>
                    <a:cubicBezTo>
                      <a:pt x="5780" y="126"/>
                      <a:pt x="5762" y="149"/>
                      <a:pt x="5748" y="171"/>
                    </a:cubicBezTo>
                    <a:cubicBezTo>
                      <a:pt x="5690" y="239"/>
                      <a:pt x="5645" y="315"/>
                      <a:pt x="5591" y="383"/>
                    </a:cubicBezTo>
                    <a:cubicBezTo>
                      <a:pt x="5568" y="414"/>
                      <a:pt x="5541" y="446"/>
                      <a:pt x="5519" y="473"/>
                    </a:cubicBezTo>
                    <a:lnTo>
                      <a:pt x="5523" y="468"/>
                    </a:lnTo>
                    <a:lnTo>
                      <a:pt x="5487" y="509"/>
                    </a:lnTo>
                    <a:cubicBezTo>
                      <a:pt x="5456" y="549"/>
                      <a:pt x="5420" y="590"/>
                      <a:pt x="5384" y="626"/>
                    </a:cubicBezTo>
                    <a:cubicBezTo>
                      <a:pt x="5343" y="666"/>
                      <a:pt x="5303" y="711"/>
                      <a:pt x="5263" y="752"/>
                    </a:cubicBezTo>
                    <a:cubicBezTo>
                      <a:pt x="5182" y="828"/>
                      <a:pt x="5092" y="900"/>
                      <a:pt x="5011" y="972"/>
                    </a:cubicBezTo>
                    <a:cubicBezTo>
                      <a:pt x="4930" y="1044"/>
                      <a:pt x="4844" y="1116"/>
                      <a:pt x="4754" y="1188"/>
                    </a:cubicBezTo>
                    <a:cubicBezTo>
                      <a:pt x="4669" y="1260"/>
                      <a:pt x="4601" y="1327"/>
                      <a:pt x="4520" y="1390"/>
                    </a:cubicBezTo>
                    <a:cubicBezTo>
                      <a:pt x="4480" y="1422"/>
                      <a:pt x="4439" y="1453"/>
                      <a:pt x="4399" y="1480"/>
                    </a:cubicBezTo>
                    <a:lnTo>
                      <a:pt x="4421" y="1467"/>
                    </a:lnTo>
                    <a:lnTo>
                      <a:pt x="4340" y="1521"/>
                    </a:lnTo>
                    <a:lnTo>
                      <a:pt x="4363" y="1507"/>
                    </a:lnTo>
                    <a:lnTo>
                      <a:pt x="4237" y="1593"/>
                    </a:lnTo>
                    <a:cubicBezTo>
                      <a:pt x="4142" y="1660"/>
                      <a:pt x="4043" y="1723"/>
                      <a:pt x="3944" y="1782"/>
                    </a:cubicBezTo>
                    <a:cubicBezTo>
                      <a:pt x="3836" y="1849"/>
                      <a:pt x="3733" y="1917"/>
                      <a:pt x="3625" y="1989"/>
                    </a:cubicBezTo>
                    <a:cubicBezTo>
                      <a:pt x="3517" y="2056"/>
                      <a:pt x="3414" y="2119"/>
                      <a:pt x="3310" y="2182"/>
                    </a:cubicBezTo>
                    <a:cubicBezTo>
                      <a:pt x="3202" y="2245"/>
                      <a:pt x="3090" y="2308"/>
                      <a:pt x="2982" y="2367"/>
                    </a:cubicBezTo>
                    <a:cubicBezTo>
                      <a:pt x="2869" y="2425"/>
                      <a:pt x="2757" y="2484"/>
                      <a:pt x="2640" y="2542"/>
                    </a:cubicBezTo>
                    <a:cubicBezTo>
                      <a:pt x="2581" y="2574"/>
                      <a:pt x="2527" y="2600"/>
                      <a:pt x="2473" y="2623"/>
                    </a:cubicBezTo>
                    <a:cubicBezTo>
                      <a:pt x="2419" y="2645"/>
                      <a:pt x="2361" y="2681"/>
                      <a:pt x="2302" y="2708"/>
                    </a:cubicBezTo>
                    <a:cubicBezTo>
                      <a:pt x="2190" y="2758"/>
                      <a:pt x="2077" y="2812"/>
                      <a:pt x="1965" y="2861"/>
                    </a:cubicBezTo>
                    <a:cubicBezTo>
                      <a:pt x="1853" y="2911"/>
                      <a:pt x="1740" y="2965"/>
                      <a:pt x="1623" y="3014"/>
                    </a:cubicBezTo>
                    <a:cubicBezTo>
                      <a:pt x="1538" y="3050"/>
                      <a:pt x="1452" y="3086"/>
                      <a:pt x="1367" y="3118"/>
                    </a:cubicBezTo>
                    <a:cubicBezTo>
                      <a:pt x="1286" y="3154"/>
                      <a:pt x="1209" y="3185"/>
                      <a:pt x="1128" y="3212"/>
                    </a:cubicBezTo>
                    <a:cubicBezTo>
                      <a:pt x="1052" y="3244"/>
                      <a:pt x="962" y="3271"/>
                      <a:pt x="881" y="3293"/>
                    </a:cubicBezTo>
                    <a:cubicBezTo>
                      <a:pt x="800" y="3320"/>
                      <a:pt x="701" y="3352"/>
                      <a:pt x="606" y="3374"/>
                    </a:cubicBezTo>
                    <a:cubicBezTo>
                      <a:pt x="530" y="3397"/>
                      <a:pt x="449" y="3415"/>
                      <a:pt x="368" y="3433"/>
                    </a:cubicBezTo>
                    <a:cubicBezTo>
                      <a:pt x="269" y="3451"/>
                      <a:pt x="175" y="3469"/>
                      <a:pt x="76" y="3482"/>
                    </a:cubicBezTo>
                    <a:cubicBezTo>
                      <a:pt x="0" y="3499"/>
                      <a:pt x="18" y="3606"/>
                      <a:pt x="87" y="3606"/>
                    </a:cubicBezTo>
                    <a:cubicBezTo>
                      <a:pt x="92" y="3606"/>
                      <a:pt x="97" y="3605"/>
                      <a:pt x="103" y="3604"/>
                    </a:cubicBezTo>
                    <a:cubicBezTo>
                      <a:pt x="215" y="3586"/>
                      <a:pt x="323" y="3572"/>
                      <a:pt x="431" y="3550"/>
                    </a:cubicBezTo>
                    <a:cubicBezTo>
                      <a:pt x="485" y="3541"/>
                      <a:pt x="534" y="3532"/>
                      <a:pt x="584" y="3523"/>
                    </a:cubicBezTo>
                    <a:cubicBezTo>
                      <a:pt x="638" y="3514"/>
                      <a:pt x="687" y="3505"/>
                      <a:pt x="741" y="3491"/>
                    </a:cubicBezTo>
                    <a:cubicBezTo>
                      <a:pt x="845" y="3469"/>
                      <a:pt x="948" y="3446"/>
                      <a:pt x="1056" y="3419"/>
                    </a:cubicBezTo>
                    <a:cubicBezTo>
                      <a:pt x="1173" y="3388"/>
                      <a:pt x="1286" y="3347"/>
                      <a:pt x="1398" y="3307"/>
                    </a:cubicBezTo>
                    <a:lnTo>
                      <a:pt x="1398" y="3307"/>
                    </a:lnTo>
                    <a:lnTo>
                      <a:pt x="1376" y="3316"/>
                    </a:lnTo>
                    <a:cubicBezTo>
                      <a:pt x="1497" y="3271"/>
                      <a:pt x="1619" y="3230"/>
                      <a:pt x="1736" y="3181"/>
                    </a:cubicBezTo>
                    <a:cubicBezTo>
                      <a:pt x="1853" y="3131"/>
                      <a:pt x="1970" y="3086"/>
                      <a:pt x="2082" y="3041"/>
                    </a:cubicBezTo>
                    <a:lnTo>
                      <a:pt x="2257" y="2965"/>
                    </a:lnTo>
                    <a:lnTo>
                      <a:pt x="2419" y="2893"/>
                    </a:lnTo>
                    <a:lnTo>
                      <a:pt x="2563" y="2825"/>
                    </a:lnTo>
                    <a:lnTo>
                      <a:pt x="2563" y="2825"/>
                    </a:lnTo>
                    <a:cubicBezTo>
                      <a:pt x="2550" y="2884"/>
                      <a:pt x="2586" y="2942"/>
                      <a:pt x="2644" y="2956"/>
                    </a:cubicBezTo>
                    <a:cubicBezTo>
                      <a:pt x="2656" y="2960"/>
                      <a:pt x="2669" y="2962"/>
                      <a:pt x="2683" y="2962"/>
                    </a:cubicBezTo>
                    <a:cubicBezTo>
                      <a:pt x="2699" y="2962"/>
                      <a:pt x="2715" y="2959"/>
                      <a:pt x="2730" y="2951"/>
                    </a:cubicBezTo>
                    <a:cubicBezTo>
                      <a:pt x="2856" y="2897"/>
                      <a:pt x="2977" y="2834"/>
                      <a:pt x="3094" y="2771"/>
                    </a:cubicBezTo>
                    <a:cubicBezTo>
                      <a:pt x="3211" y="2708"/>
                      <a:pt x="3328" y="2650"/>
                      <a:pt x="3441" y="2583"/>
                    </a:cubicBezTo>
                    <a:cubicBezTo>
                      <a:pt x="3495" y="2547"/>
                      <a:pt x="3549" y="2511"/>
                      <a:pt x="3603" y="2475"/>
                    </a:cubicBezTo>
                    <a:lnTo>
                      <a:pt x="3760" y="2371"/>
                    </a:lnTo>
                    <a:cubicBezTo>
                      <a:pt x="3872" y="2295"/>
                      <a:pt x="3980" y="2214"/>
                      <a:pt x="4088" y="2137"/>
                    </a:cubicBezTo>
                    <a:lnTo>
                      <a:pt x="4088" y="2137"/>
                    </a:lnTo>
                    <a:lnTo>
                      <a:pt x="4066" y="2155"/>
                    </a:lnTo>
                    <a:cubicBezTo>
                      <a:pt x="4178" y="2074"/>
                      <a:pt x="4282" y="1993"/>
                      <a:pt x="4394" y="1912"/>
                    </a:cubicBezTo>
                    <a:cubicBezTo>
                      <a:pt x="4489" y="1840"/>
                      <a:pt x="4588" y="1768"/>
                      <a:pt x="4682" y="1692"/>
                    </a:cubicBezTo>
                    <a:cubicBezTo>
                      <a:pt x="4777" y="1615"/>
                      <a:pt x="4858" y="1552"/>
                      <a:pt x="4948" y="1480"/>
                    </a:cubicBezTo>
                    <a:cubicBezTo>
                      <a:pt x="5038" y="1404"/>
                      <a:pt x="5123" y="1323"/>
                      <a:pt x="5209" y="1237"/>
                    </a:cubicBezTo>
                    <a:cubicBezTo>
                      <a:pt x="5334" y="1107"/>
                      <a:pt x="5465" y="976"/>
                      <a:pt x="5586" y="846"/>
                    </a:cubicBezTo>
                    <a:cubicBezTo>
                      <a:pt x="5618" y="815"/>
                      <a:pt x="5649" y="779"/>
                      <a:pt x="5676" y="747"/>
                    </a:cubicBezTo>
                    <a:cubicBezTo>
                      <a:pt x="5708" y="711"/>
                      <a:pt x="5739" y="666"/>
                      <a:pt x="5771" y="621"/>
                    </a:cubicBezTo>
                    <a:lnTo>
                      <a:pt x="5861" y="509"/>
                    </a:lnTo>
                    <a:cubicBezTo>
                      <a:pt x="5883" y="477"/>
                      <a:pt x="5906" y="446"/>
                      <a:pt x="5928" y="414"/>
                    </a:cubicBezTo>
                    <a:cubicBezTo>
                      <a:pt x="5951" y="387"/>
                      <a:pt x="5978" y="360"/>
                      <a:pt x="6009" y="338"/>
                    </a:cubicBezTo>
                    <a:cubicBezTo>
                      <a:pt x="6023" y="329"/>
                      <a:pt x="6036" y="320"/>
                      <a:pt x="6050" y="315"/>
                    </a:cubicBezTo>
                    <a:cubicBezTo>
                      <a:pt x="6068" y="324"/>
                      <a:pt x="6086" y="338"/>
                      <a:pt x="6104" y="342"/>
                    </a:cubicBezTo>
                    <a:cubicBezTo>
                      <a:pt x="6117" y="347"/>
                      <a:pt x="6126" y="351"/>
                      <a:pt x="6140" y="356"/>
                    </a:cubicBezTo>
                    <a:lnTo>
                      <a:pt x="6144" y="356"/>
                    </a:lnTo>
                    <a:lnTo>
                      <a:pt x="6225" y="383"/>
                    </a:lnTo>
                    <a:cubicBezTo>
                      <a:pt x="6279" y="405"/>
                      <a:pt x="6333" y="419"/>
                      <a:pt x="6387" y="441"/>
                    </a:cubicBezTo>
                    <a:cubicBezTo>
                      <a:pt x="6441" y="459"/>
                      <a:pt x="6495" y="473"/>
                      <a:pt x="6549" y="491"/>
                    </a:cubicBezTo>
                    <a:cubicBezTo>
                      <a:pt x="6603" y="509"/>
                      <a:pt x="6662" y="527"/>
                      <a:pt x="6720" y="536"/>
                    </a:cubicBezTo>
                    <a:cubicBezTo>
                      <a:pt x="6774" y="549"/>
                      <a:pt x="6833" y="558"/>
                      <a:pt x="6886" y="572"/>
                    </a:cubicBezTo>
                    <a:cubicBezTo>
                      <a:pt x="6945" y="590"/>
                      <a:pt x="6985" y="608"/>
                      <a:pt x="7035" y="621"/>
                    </a:cubicBezTo>
                    <a:cubicBezTo>
                      <a:pt x="7080" y="639"/>
                      <a:pt x="7125" y="653"/>
                      <a:pt x="7174" y="662"/>
                    </a:cubicBezTo>
                    <a:cubicBezTo>
                      <a:pt x="7201" y="666"/>
                      <a:pt x="7228" y="671"/>
                      <a:pt x="7255" y="671"/>
                    </a:cubicBezTo>
                    <a:lnTo>
                      <a:pt x="7287" y="671"/>
                    </a:lnTo>
                    <a:cubicBezTo>
                      <a:pt x="7305" y="671"/>
                      <a:pt x="7318" y="666"/>
                      <a:pt x="7332" y="662"/>
                    </a:cubicBezTo>
                    <a:cubicBezTo>
                      <a:pt x="7345" y="657"/>
                      <a:pt x="7354" y="644"/>
                      <a:pt x="7363" y="635"/>
                    </a:cubicBezTo>
                    <a:cubicBezTo>
                      <a:pt x="7368" y="626"/>
                      <a:pt x="7372" y="617"/>
                      <a:pt x="7372" y="608"/>
                    </a:cubicBezTo>
                    <a:cubicBezTo>
                      <a:pt x="7399" y="608"/>
                      <a:pt x="7426" y="603"/>
                      <a:pt x="7449" y="603"/>
                    </a:cubicBezTo>
                    <a:cubicBezTo>
                      <a:pt x="7485" y="599"/>
                      <a:pt x="7516" y="594"/>
                      <a:pt x="7552" y="585"/>
                    </a:cubicBezTo>
                    <a:cubicBezTo>
                      <a:pt x="7588" y="576"/>
                      <a:pt x="7629" y="563"/>
                      <a:pt x="7665" y="549"/>
                    </a:cubicBezTo>
                    <a:cubicBezTo>
                      <a:pt x="7705" y="536"/>
                      <a:pt x="7759" y="522"/>
                      <a:pt x="7777" y="482"/>
                    </a:cubicBezTo>
                    <a:cubicBezTo>
                      <a:pt x="7791" y="450"/>
                      <a:pt x="7786" y="419"/>
                      <a:pt x="7764" y="396"/>
                    </a:cubicBezTo>
                    <a:cubicBezTo>
                      <a:pt x="7746" y="379"/>
                      <a:pt x="7723" y="372"/>
                      <a:pt x="7701" y="372"/>
                    </a:cubicBezTo>
                    <a:cubicBezTo>
                      <a:pt x="7695" y="372"/>
                      <a:pt x="7689" y="373"/>
                      <a:pt x="7683" y="374"/>
                    </a:cubicBezTo>
                    <a:lnTo>
                      <a:pt x="7660" y="383"/>
                    </a:lnTo>
                    <a:cubicBezTo>
                      <a:pt x="7638" y="392"/>
                      <a:pt x="7611" y="396"/>
                      <a:pt x="7588" y="405"/>
                    </a:cubicBezTo>
                    <a:cubicBezTo>
                      <a:pt x="7561" y="410"/>
                      <a:pt x="7530" y="419"/>
                      <a:pt x="7503" y="423"/>
                    </a:cubicBezTo>
                    <a:cubicBezTo>
                      <a:pt x="7485" y="423"/>
                      <a:pt x="7467" y="428"/>
                      <a:pt x="7449" y="428"/>
                    </a:cubicBezTo>
                    <a:cubicBezTo>
                      <a:pt x="7413" y="428"/>
                      <a:pt x="7372" y="428"/>
                      <a:pt x="7336" y="423"/>
                    </a:cubicBezTo>
                    <a:cubicBezTo>
                      <a:pt x="7260" y="410"/>
                      <a:pt x="7192" y="378"/>
                      <a:pt x="7116" y="356"/>
                    </a:cubicBezTo>
                    <a:cubicBezTo>
                      <a:pt x="7044" y="333"/>
                      <a:pt x="6981" y="311"/>
                      <a:pt x="6913" y="288"/>
                    </a:cubicBezTo>
                    <a:cubicBezTo>
                      <a:pt x="6837" y="261"/>
                      <a:pt x="6765" y="234"/>
                      <a:pt x="6689" y="207"/>
                    </a:cubicBezTo>
                    <a:cubicBezTo>
                      <a:pt x="6617" y="176"/>
                      <a:pt x="6536" y="140"/>
                      <a:pt x="6459" y="113"/>
                    </a:cubicBezTo>
                    <a:cubicBezTo>
                      <a:pt x="6378" y="86"/>
                      <a:pt x="6311" y="72"/>
                      <a:pt x="6239" y="50"/>
                    </a:cubicBezTo>
                    <a:cubicBezTo>
                      <a:pt x="6203" y="36"/>
                      <a:pt x="6167" y="23"/>
                      <a:pt x="6126" y="14"/>
                    </a:cubicBezTo>
                    <a:cubicBezTo>
                      <a:pt x="6099" y="5"/>
                      <a:pt x="6068" y="0"/>
                      <a:pt x="6041"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329;p69">
                <a:extLst>
                  <a:ext uri="{FF2B5EF4-FFF2-40B4-BE49-F238E27FC236}">
                    <a16:creationId xmlns:a16="http://schemas.microsoft.com/office/drawing/2014/main" id="{714F45C1-4A02-8944-A120-BC7DDDFB63B4}"/>
                  </a:ext>
                </a:extLst>
              </p:cNvPr>
              <p:cNvSpPr/>
              <p:nvPr/>
            </p:nvSpPr>
            <p:spPr>
              <a:xfrm>
                <a:off x="6223530" y="2414652"/>
                <a:ext cx="304363" cy="139844"/>
              </a:xfrm>
              <a:custGeom>
                <a:avLst/>
                <a:gdLst/>
                <a:ahLst/>
                <a:cxnLst/>
                <a:rect l="l" t="t" r="r" b="b"/>
                <a:pathLst>
                  <a:path w="4342" h="1995" extrusionOk="0">
                    <a:moveTo>
                      <a:pt x="4297" y="0"/>
                    </a:moveTo>
                    <a:lnTo>
                      <a:pt x="4301" y="5"/>
                    </a:lnTo>
                    <a:lnTo>
                      <a:pt x="4288" y="5"/>
                    </a:lnTo>
                    <a:cubicBezTo>
                      <a:pt x="4279" y="9"/>
                      <a:pt x="4270" y="14"/>
                      <a:pt x="4261" y="18"/>
                    </a:cubicBezTo>
                    <a:cubicBezTo>
                      <a:pt x="4247" y="23"/>
                      <a:pt x="4238" y="32"/>
                      <a:pt x="4229" y="36"/>
                    </a:cubicBezTo>
                    <a:lnTo>
                      <a:pt x="4180" y="72"/>
                    </a:lnTo>
                    <a:cubicBezTo>
                      <a:pt x="4157" y="86"/>
                      <a:pt x="4135" y="104"/>
                      <a:pt x="4112" y="117"/>
                    </a:cubicBezTo>
                    <a:cubicBezTo>
                      <a:pt x="4099" y="117"/>
                      <a:pt x="4085" y="122"/>
                      <a:pt x="4076" y="126"/>
                    </a:cubicBezTo>
                    <a:cubicBezTo>
                      <a:pt x="4058" y="131"/>
                      <a:pt x="4040" y="140"/>
                      <a:pt x="4022" y="153"/>
                    </a:cubicBezTo>
                    <a:lnTo>
                      <a:pt x="4000" y="171"/>
                    </a:lnTo>
                    <a:lnTo>
                      <a:pt x="3941" y="203"/>
                    </a:lnTo>
                    <a:lnTo>
                      <a:pt x="3869" y="252"/>
                    </a:lnTo>
                    <a:cubicBezTo>
                      <a:pt x="3806" y="297"/>
                      <a:pt x="3743" y="342"/>
                      <a:pt x="3680" y="387"/>
                    </a:cubicBezTo>
                    <a:lnTo>
                      <a:pt x="3694" y="374"/>
                    </a:lnTo>
                    <a:lnTo>
                      <a:pt x="3694" y="374"/>
                    </a:lnTo>
                    <a:cubicBezTo>
                      <a:pt x="3595" y="446"/>
                      <a:pt x="3496" y="513"/>
                      <a:pt x="3397" y="581"/>
                    </a:cubicBezTo>
                    <a:cubicBezTo>
                      <a:pt x="3375" y="585"/>
                      <a:pt x="3352" y="594"/>
                      <a:pt x="3330" y="599"/>
                    </a:cubicBezTo>
                    <a:cubicBezTo>
                      <a:pt x="3316" y="603"/>
                      <a:pt x="3303" y="621"/>
                      <a:pt x="3307" y="639"/>
                    </a:cubicBezTo>
                    <a:lnTo>
                      <a:pt x="3222" y="693"/>
                    </a:lnTo>
                    <a:cubicBezTo>
                      <a:pt x="3208" y="684"/>
                      <a:pt x="3190" y="684"/>
                      <a:pt x="3177" y="684"/>
                    </a:cubicBezTo>
                    <a:cubicBezTo>
                      <a:pt x="3145" y="693"/>
                      <a:pt x="3114" y="707"/>
                      <a:pt x="3082" y="725"/>
                    </a:cubicBezTo>
                    <a:lnTo>
                      <a:pt x="3051" y="742"/>
                    </a:lnTo>
                    <a:cubicBezTo>
                      <a:pt x="3019" y="760"/>
                      <a:pt x="2988" y="778"/>
                      <a:pt x="2956" y="792"/>
                    </a:cubicBezTo>
                    <a:lnTo>
                      <a:pt x="2902" y="823"/>
                    </a:lnTo>
                    <a:cubicBezTo>
                      <a:pt x="2885" y="806"/>
                      <a:pt x="2861" y="794"/>
                      <a:pt x="2837" y="794"/>
                    </a:cubicBezTo>
                    <a:cubicBezTo>
                      <a:pt x="2830" y="794"/>
                      <a:pt x="2823" y="795"/>
                      <a:pt x="2817" y="796"/>
                    </a:cubicBezTo>
                    <a:lnTo>
                      <a:pt x="2803" y="796"/>
                    </a:lnTo>
                    <a:cubicBezTo>
                      <a:pt x="2790" y="801"/>
                      <a:pt x="2776" y="805"/>
                      <a:pt x="2767" y="810"/>
                    </a:cubicBezTo>
                    <a:lnTo>
                      <a:pt x="2749" y="814"/>
                    </a:lnTo>
                    <a:lnTo>
                      <a:pt x="2695" y="837"/>
                    </a:lnTo>
                    <a:cubicBezTo>
                      <a:pt x="2664" y="850"/>
                      <a:pt x="2632" y="864"/>
                      <a:pt x="2605" y="873"/>
                    </a:cubicBezTo>
                    <a:cubicBezTo>
                      <a:pt x="2560" y="891"/>
                      <a:pt x="2520" y="909"/>
                      <a:pt x="2475" y="931"/>
                    </a:cubicBezTo>
                    <a:cubicBezTo>
                      <a:pt x="2466" y="931"/>
                      <a:pt x="2452" y="936"/>
                      <a:pt x="2443" y="940"/>
                    </a:cubicBezTo>
                    <a:lnTo>
                      <a:pt x="2407" y="954"/>
                    </a:lnTo>
                    <a:cubicBezTo>
                      <a:pt x="2394" y="958"/>
                      <a:pt x="2385" y="963"/>
                      <a:pt x="2371" y="972"/>
                    </a:cubicBezTo>
                    <a:lnTo>
                      <a:pt x="2281" y="1008"/>
                    </a:lnTo>
                    <a:cubicBezTo>
                      <a:pt x="2223" y="1030"/>
                      <a:pt x="2160" y="1062"/>
                      <a:pt x="2097" y="1084"/>
                    </a:cubicBezTo>
                    <a:lnTo>
                      <a:pt x="1823" y="1206"/>
                    </a:lnTo>
                    <a:lnTo>
                      <a:pt x="1818" y="1210"/>
                    </a:lnTo>
                    <a:cubicBezTo>
                      <a:pt x="1710" y="1251"/>
                      <a:pt x="1607" y="1291"/>
                      <a:pt x="1503" y="1336"/>
                    </a:cubicBezTo>
                    <a:cubicBezTo>
                      <a:pt x="1458" y="1354"/>
                      <a:pt x="1413" y="1372"/>
                      <a:pt x="1364" y="1390"/>
                    </a:cubicBezTo>
                    <a:cubicBezTo>
                      <a:pt x="1337" y="1404"/>
                      <a:pt x="1310" y="1413"/>
                      <a:pt x="1278" y="1426"/>
                    </a:cubicBezTo>
                    <a:cubicBezTo>
                      <a:pt x="1251" y="1444"/>
                      <a:pt x="1229" y="1453"/>
                      <a:pt x="1206" y="1462"/>
                    </a:cubicBezTo>
                    <a:lnTo>
                      <a:pt x="1040" y="1530"/>
                    </a:lnTo>
                    <a:lnTo>
                      <a:pt x="1040" y="1530"/>
                    </a:lnTo>
                    <a:lnTo>
                      <a:pt x="1058" y="1521"/>
                    </a:lnTo>
                    <a:lnTo>
                      <a:pt x="1058" y="1521"/>
                    </a:lnTo>
                    <a:lnTo>
                      <a:pt x="945" y="1561"/>
                    </a:lnTo>
                    <a:cubicBezTo>
                      <a:pt x="938" y="1550"/>
                      <a:pt x="921" y="1542"/>
                      <a:pt x="903" y="1542"/>
                    </a:cubicBezTo>
                    <a:cubicBezTo>
                      <a:pt x="899" y="1542"/>
                      <a:pt x="895" y="1542"/>
                      <a:pt x="891" y="1543"/>
                    </a:cubicBezTo>
                    <a:lnTo>
                      <a:pt x="855" y="1557"/>
                    </a:lnTo>
                    <a:cubicBezTo>
                      <a:pt x="770" y="1579"/>
                      <a:pt x="680" y="1606"/>
                      <a:pt x="594" y="1624"/>
                    </a:cubicBezTo>
                    <a:cubicBezTo>
                      <a:pt x="486" y="1647"/>
                      <a:pt x="378" y="1669"/>
                      <a:pt x="271" y="1696"/>
                    </a:cubicBezTo>
                    <a:cubicBezTo>
                      <a:pt x="212" y="1710"/>
                      <a:pt x="154" y="1723"/>
                      <a:pt x="100" y="1746"/>
                    </a:cubicBezTo>
                    <a:cubicBezTo>
                      <a:pt x="55" y="1759"/>
                      <a:pt x="10" y="1786"/>
                      <a:pt x="5" y="1831"/>
                    </a:cubicBezTo>
                    <a:cubicBezTo>
                      <a:pt x="1" y="1849"/>
                      <a:pt x="5" y="1867"/>
                      <a:pt x="10" y="1885"/>
                    </a:cubicBezTo>
                    <a:cubicBezTo>
                      <a:pt x="19" y="1930"/>
                      <a:pt x="55" y="1971"/>
                      <a:pt x="100" y="1984"/>
                    </a:cubicBezTo>
                    <a:cubicBezTo>
                      <a:pt x="119" y="1991"/>
                      <a:pt x="142" y="1995"/>
                      <a:pt x="163" y="1995"/>
                    </a:cubicBezTo>
                    <a:cubicBezTo>
                      <a:pt x="170" y="1995"/>
                      <a:pt x="178" y="1994"/>
                      <a:pt x="185" y="1993"/>
                    </a:cubicBezTo>
                    <a:lnTo>
                      <a:pt x="172" y="1993"/>
                    </a:lnTo>
                    <a:cubicBezTo>
                      <a:pt x="217" y="1989"/>
                      <a:pt x="257" y="1980"/>
                      <a:pt x="302" y="1975"/>
                    </a:cubicBezTo>
                    <a:cubicBezTo>
                      <a:pt x="356" y="1966"/>
                      <a:pt x="410" y="1962"/>
                      <a:pt x="464" y="1953"/>
                    </a:cubicBezTo>
                    <a:cubicBezTo>
                      <a:pt x="518" y="1944"/>
                      <a:pt x="567" y="1930"/>
                      <a:pt x="621" y="1917"/>
                    </a:cubicBezTo>
                    <a:cubicBezTo>
                      <a:pt x="671" y="1903"/>
                      <a:pt x="725" y="1890"/>
                      <a:pt x="774" y="1876"/>
                    </a:cubicBezTo>
                    <a:cubicBezTo>
                      <a:pt x="824" y="1858"/>
                      <a:pt x="882" y="1840"/>
                      <a:pt x="936" y="1822"/>
                    </a:cubicBezTo>
                    <a:lnTo>
                      <a:pt x="977" y="1813"/>
                    </a:lnTo>
                    <a:cubicBezTo>
                      <a:pt x="1040" y="1795"/>
                      <a:pt x="1103" y="1773"/>
                      <a:pt x="1161" y="1755"/>
                    </a:cubicBezTo>
                    <a:cubicBezTo>
                      <a:pt x="1224" y="1737"/>
                      <a:pt x="1278" y="1719"/>
                      <a:pt x="1337" y="1701"/>
                    </a:cubicBezTo>
                    <a:lnTo>
                      <a:pt x="1526" y="1633"/>
                    </a:lnTo>
                    <a:cubicBezTo>
                      <a:pt x="1589" y="1611"/>
                      <a:pt x="1647" y="1588"/>
                      <a:pt x="1706" y="1566"/>
                    </a:cubicBezTo>
                    <a:lnTo>
                      <a:pt x="1881" y="1503"/>
                    </a:lnTo>
                    <a:lnTo>
                      <a:pt x="1940" y="1480"/>
                    </a:lnTo>
                    <a:lnTo>
                      <a:pt x="1958" y="1476"/>
                    </a:lnTo>
                    <a:cubicBezTo>
                      <a:pt x="1971" y="1486"/>
                      <a:pt x="1984" y="1491"/>
                      <a:pt x="2000" y="1491"/>
                    </a:cubicBezTo>
                    <a:cubicBezTo>
                      <a:pt x="2005" y="1491"/>
                      <a:pt x="2010" y="1490"/>
                      <a:pt x="2016" y="1489"/>
                    </a:cubicBezTo>
                    <a:cubicBezTo>
                      <a:pt x="2047" y="1480"/>
                      <a:pt x="2083" y="1467"/>
                      <a:pt x="2115" y="1453"/>
                    </a:cubicBezTo>
                    <a:cubicBezTo>
                      <a:pt x="2146" y="1440"/>
                      <a:pt x="2173" y="1431"/>
                      <a:pt x="2200" y="1417"/>
                    </a:cubicBezTo>
                    <a:cubicBezTo>
                      <a:pt x="2259" y="1390"/>
                      <a:pt x="2313" y="1363"/>
                      <a:pt x="2371" y="1336"/>
                    </a:cubicBezTo>
                    <a:cubicBezTo>
                      <a:pt x="2488" y="1278"/>
                      <a:pt x="2605" y="1215"/>
                      <a:pt x="2722" y="1152"/>
                    </a:cubicBezTo>
                    <a:cubicBezTo>
                      <a:pt x="2781" y="1120"/>
                      <a:pt x="2839" y="1084"/>
                      <a:pt x="2902" y="1053"/>
                    </a:cubicBezTo>
                    <a:cubicBezTo>
                      <a:pt x="2961" y="1017"/>
                      <a:pt x="3024" y="976"/>
                      <a:pt x="3082" y="940"/>
                    </a:cubicBezTo>
                    <a:cubicBezTo>
                      <a:pt x="3145" y="900"/>
                      <a:pt x="3213" y="859"/>
                      <a:pt x="3276" y="819"/>
                    </a:cubicBezTo>
                    <a:cubicBezTo>
                      <a:pt x="3303" y="819"/>
                      <a:pt x="3330" y="814"/>
                      <a:pt x="3348" y="796"/>
                    </a:cubicBezTo>
                    <a:cubicBezTo>
                      <a:pt x="3366" y="787"/>
                      <a:pt x="3384" y="778"/>
                      <a:pt x="3406" y="765"/>
                    </a:cubicBezTo>
                    <a:cubicBezTo>
                      <a:pt x="3442" y="742"/>
                      <a:pt x="3483" y="720"/>
                      <a:pt x="3519" y="693"/>
                    </a:cubicBezTo>
                    <a:cubicBezTo>
                      <a:pt x="3595" y="644"/>
                      <a:pt x="3671" y="590"/>
                      <a:pt x="3743" y="540"/>
                    </a:cubicBezTo>
                    <a:cubicBezTo>
                      <a:pt x="3815" y="486"/>
                      <a:pt x="3883" y="441"/>
                      <a:pt x="3950" y="387"/>
                    </a:cubicBezTo>
                    <a:cubicBezTo>
                      <a:pt x="3982" y="360"/>
                      <a:pt x="4013" y="329"/>
                      <a:pt x="4049" y="302"/>
                    </a:cubicBezTo>
                    <a:lnTo>
                      <a:pt x="4090" y="266"/>
                    </a:lnTo>
                    <a:lnTo>
                      <a:pt x="4126" y="239"/>
                    </a:lnTo>
                    <a:cubicBezTo>
                      <a:pt x="4162" y="212"/>
                      <a:pt x="4193" y="185"/>
                      <a:pt x="4229" y="149"/>
                    </a:cubicBezTo>
                    <a:lnTo>
                      <a:pt x="4279" y="108"/>
                    </a:lnTo>
                    <a:cubicBezTo>
                      <a:pt x="4301" y="95"/>
                      <a:pt x="4319" y="72"/>
                      <a:pt x="4333" y="54"/>
                    </a:cubicBezTo>
                    <a:cubicBezTo>
                      <a:pt x="4342" y="41"/>
                      <a:pt x="4342" y="32"/>
                      <a:pt x="4333" y="18"/>
                    </a:cubicBezTo>
                    <a:cubicBezTo>
                      <a:pt x="4328" y="9"/>
                      <a:pt x="4315" y="0"/>
                      <a:pt x="4301"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332;p69">
                <a:extLst>
                  <a:ext uri="{FF2B5EF4-FFF2-40B4-BE49-F238E27FC236}">
                    <a16:creationId xmlns:a16="http://schemas.microsoft.com/office/drawing/2014/main" id="{A4759112-34CE-B24B-9469-79ABE7A18838}"/>
                  </a:ext>
                </a:extLst>
              </p:cNvPr>
              <p:cNvSpPr/>
              <p:nvPr/>
            </p:nvSpPr>
            <p:spPr>
              <a:xfrm>
                <a:off x="5282541" y="3406671"/>
                <a:ext cx="487318" cy="787195"/>
              </a:xfrm>
              <a:custGeom>
                <a:avLst/>
                <a:gdLst/>
                <a:ahLst/>
                <a:cxnLst/>
                <a:rect l="l" t="t" r="r" b="b"/>
                <a:pathLst>
                  <a:path w="6952" h="11230" extrusionOk="0">
                    <a:moveTo>
                      <a:pt x="3483" y="1"/>
                    </a:moveTo>
                    <a:cubicBezTo>
                      <a:pt x="3474" y="5"/>
                      <a:pt x="3465" y="10"/>
                      <a:pt x="3456" y="19"/>
                    </a:cubicBezTo>
                    <a:lnTo>
                      <a:pt x="3451" y="5"/>
                    </a:lnTo>
                    <a:cubicBezTo>
                      <a:pt x="3415" y="37"/>
                      <a:pt x="3402" y="91"/>
                      <a:pt x="3420" y="140"/>
                    </a:cubicBezTo>
                    <a:cubicBezTo>
                      <a:pt x="3429" y="163"/>
                      <a:pt x="3438" y="190"/>
                      <a:pt x="3451" y="212"/>
                    </a:cubicBezTo>
                    <a:cubicBezTo>
                      <a:pt x="3429" y="212"/>
                      <a:pt x="3406" y="226"/>
                      <a:pt x="3393" y="244"/>
                    </a:cubicBezTo>
                    <a:cubicBezTo>
                      <a:pt x="3384" y="266"/>
                      <a:pt x="3379" y="289"/>
                      <a:pt x="3384" y="311"/>
                    </a:cubicBezTo>
                    <a:cubicBezTo>
                      <a:pt x="3388" y="329"/>
                      <a:pt x="3402" y="343"/>
                      <a:pt x="3415" y="352"/>
                    </a:cubicBezTo>
                    <a:lnTo>
                      <a:pt x="3433" y="361"/>
                    </a:lnTo>
                    <a:lnTo>
                      <a:pt x="3447" y="370"/>
                    </a:lnTo>
                    <a:cubicBezTo>
                      <a:pt x="3433" y="442"/>
                      <a:pt x="3424" y="523"/>
                      <a:pt x="3415" y="604"/>
                    </a:cubicBezTo>
                    <a:lnTo>
                      <a:pt x="3411" y="653"/>
                    </a:lnTo>
                    <a:cubicBezTo>
                      <a:pt x="3406" y="734"/>
                      <a:pt x="3402" y="815"/>
                      <a:pt x="3388" y="896"/>
                    </a:cubicBezTo>
                    <a:lnTo>
                      <a:pt x="3379" y="973"/>
                    </a:lnTo>
                    <a:cubicBezTo>
                      <a:pt x="3370" y="1013"/>
                      <a:pt x="3361" y="1054"/>
                      <a:pt x="3357" y="1094"/>
                    </a:cubicBezTo>
                    <a:cubicBezTo>
                      <a:pt x="3352" y="1135"/>
                      <a:pt x="3348" y="1171"/>
                      <a:pt x="3343" y="1206"/>
                    </a:cubicBezTo>
                    <a:cubicBezTo>
                      <a:pt x="3339" y="1247"/>
                      <a:pt x="3334" y="1269"/>
                      <a:pt x="3330" y="1301"/>
                    </a:cubicBezTo>
                    <a:lnTo>
                      <a:pt x="3334" y="1292"/>
                    </a:lnTo>
                    <a:lnTo>
                      <a:pt x="3330" y="1319"/>
                    </a:lnTo>
                    <a:lnTo>
                      <a:pt x="3321" y="1359"/>
                    </a:lnTo>
                    <a:cubicBezTo>
                      <a:pt x="3316" y="1400"/>
                      <a:pt x="3307" y="1445"/>
                      <a:pt x="3298" y="1485"/>
                    </a:cubicBezTo>
                    <a:cubicBezTo>
                      <a:pt x="3289" y="1539"/>
                      <a:pt x="3276" y="1593"/>
                      <a:pt x="3267" y="1647"/>
                    </a:cubicBezTo>
                    <a:cubicBezTo>
                      <a:pt x="3253" y="1742"/>
                      <a:pt x="3235" y="1845"/>
                      <a:pt x="3213" y="1944"/>
                    </a:cubicBezTo>
                    <a:cubicBezTo>
                      <a:pt x="3190" y="2048"/>
                      <a:pt x="3168" y="2160"/>
                      <a:pt x="3150" y="2268"/>
                    </a:cubicBezTo>
                    <a:cubicBezTo>
                      <a:pt x="3145" y="2300"/>
                      <a:pt x="3136" y="2327"/>
                      <a:pt x="3132" y="2354"/>
                    </a:cubicBezTo>
                    <a:lnTo>
                      <a:pt x="3123" y="2412"/>
                    </a:lnTo>
                    <a:cubicBezTo>
                      <a:pt x="3109" y="2471"/>
                      <a:pt x="3100" y="2529"/>
                      <a:pt x="3091" y="2588"/>
                    </a:cubicBezTo>
                    <a:lnTo>
                      <a:pt x="3091" y="2601"/>
                    </a:lnTo>
                    <a:lnTo>
                      <a:pt x="3078" y="2696"/>
                    </a:lnTo>
                    <a:lnTo>
                      <a:pt x="3078" y="2705"/>
                    </a:lnTo>
                    <a:cubicBezTo>
                      <a:pt x="3078" y="2705"/>
                      <a:pt x="3078" y="2709"/>
                      <a:pt x="3078" y="2714"/>
                    </a:cubicBezTo>
                    <a:lnTo>
                      <a:pt x="3078" y="2718"/>
                    </a:lnTo>
                    <a:lnTo>
                      <a:pt x="3078" y="2732"/>
                    </a:lnTo>
                    <a:lnTo>
                      <a:pt x="3078" y="2750"/>
                    </a:lnTo>
                    <a:lnTo>
                      <a:pt x="3073" y="2777"/>
                    </a:lnTo>
                    <a:cubicBezTo>
                      <a:pt x="3069" y="2808"/>
                      <a:pt x="3060" y="2839"/>
                      <a:pt x="3055" y="2871"/>
                    </a:cubicBezTo>
                    <a:lnTo>
                      <a:pt x="3042" y="2925"/>
                    </a:lnTo>
                    <a:cubicBezTo>
                      <a:pt x="3033" y="2983"/>
                      <a:pt x="3024" y="3037"/>
                      <a:pt x="3015" y="3096"/>
                    </a:cubicBezTo>
                    <a:cubicBezTo>
                      <a:pt x="3010" y="3123"/>
                      <a:pt x="3001" y="3154"/>
                      <a:pt x="2997" y="3186"/>
                    </a:cubicBezTo>
                    <a:lnTo>
                      <a:pt x="2988" y="3244"/>
                    </a:lnTo>
                    <a:cubicBezTo>
                      <a:pt x="2983" y="3271"/>
                      <a:pt x="2974" y="3303"/>
                      <a:pt x="2970" y="3334"/>
                    </a:cubicBezTo>
                    <a:cubicBezTo>
                      <a:pt x="2961" y="3361"/>
                      <a:pt x="2956" y="3379"/>
                      <a:pt x="2952" y="3406"/>
                    </a:cubicBezTo>
                    <a:cubicBezTo>
                      <a:pt x="2947" y="3429"/>
                      <a:pt x="2943" y="3460"/>
                      <a:pt x="2934" y="3487"/>
                    </a:cubicBezTo>
                    <a:cubicBezTo>
                      <a:pt x="2929" y="3510"/>
                      <a:pt x="2925" y="3541"/>
                      <a:pt x="2920" y="3568"/>
                    </a:cubicBezTo>
                    <a:cubicBezTo>
                      <a:pt x="2916" y="3595"/>
                      <a:pt x="2902" y="3640"/>
                      <a:pt x="2898" y="3676"/>
                    </a:cubicBezTo>
                    <a:lnTo>
                      <a:pt x="2884" y="3730"/>
                    </a:lnTo>
                    <a:lnTo>
                      <a:pt x="2862" y="3852"/>
                    </a:lnTo>
                    <a:cubicBezTo>
                      <a:pt x="2848" y="3919"/>
                      <a:pt x="2835" y="3982"/>
                      <a:pt x="2821" y="4050"/>
                    </a:cubicBezTo>
                    <a:cubicBezTo>
                      <a:pt x="2808" y="4099"/>
                      <a:pt x="2799" y="4153"/>
                      <a:pt x="2785" y="4203"/>
                    </a:cubicBezTo>
                    <a:cubicBezTo>
                      <a:pt x="2776" y="4261"/>
                      <a:pt x="2763" y="4324"/>
                      <a:pt x="2749" y="4383"/>
                    </a:cubicBezTo>
                    <a:cubicBezTo>
                      <a:pt x="2736" y="4423"/>
                      <a:pt x="2731" y="4459"/>
                      <a:pt x="2722" y="4499"/>
                    </a:cubicBezTo>
                    <a:lnTo>
                      <a:pt x="2709" y="4558"/>
                    </a:lnTo>
                    <a:cubicBezTo>
                      <a:pt x="2695" y="4612"/>
                      <a:pt x="2682" y="4675"/>
                      <a:pt x="2668" y="4733"/>
                    </a:cubicBezTo>
                    <a:cubicBezTo>
                      <a:pt x="2659" y="4774"/>
                      <a:pt x="2646" y="4819"/>
                      <a:pt x="2637" y="4864"/>
                    </a:cubicBezTo>
                    <a:cubicBezTo>
                      <a:pt x="2619" y="4940"/>
                      <a:pt x="2605" y="5017"/>
                      <a:pt x="2583" y="5089"/>
                    </a:cubicBezTo>
                    <a:cubicBezTo>
                      <a:pt x="2565" y="5152"/>
                      <a:pt x="2552" y="5201"/>
                      <a:pt x="2538" y="5255"/>
                    </a:cubicBezTo>
                    <a:cubicBezTo>
                      <a:pt x="2525" y="5309"/>
                      <a:pt x="2507" y="5368"/>
                      <a:pt x="2493" y="5426"/>
                    </a:cubicBezTo>
                    <a:cubicBezTo>
                      <a:pt x="2471" y="5507"/>
                      <a:pt x="2444" y="5584"/>
                      <a:pt x="2421" y="5665"/>
                    </a:cubicBezTo>
                    <a:lnTo>
                      <a:pt x="2385" y="5773"/>
                    </a:lnTo>
                    <a:cubicBezTo>
                      <a:pt x="2354" y="5881"/>
                      <a:pt x="2318" y="5998"/>
                      <a:pt x="2273" y="6110"/>
                    </a:cubicBezTo>
                    <a:cubicBezTo>
                      <a:pt x="2219" y="6263"/>
                      <a:pt x="2156" y="6420"/>
                      <a:pt x="2097" y="6573"/>
                    </a:cubicBezTo>
                    <a:lnTo>
                      <a:pt x="2016" y="6789"/>
                    </a:lnTo>
                    <a:cubicBezTo>
                      <a:pt x="1998" y="6834"/>
                      <a:pt x="1980" y="6879"/>
                      <a:pt x="1962" y="6924"/>
                    </a:cubicBezTo>
                    <a:lnTo>
                      <a:pt x="1931" y="7001"/>
                    </a:lnTo>
                    <a:cubicBezTo>
                      <a:pt x="1904" y="7068"/>
                      <a:pt x="1877" y="7136"/>
                      <a:pt x="1850" y="7203"/>
                    </a:cubicBezTo>
                    <a:lnTo>
                      <a:pt x="1863" y="7176"/>
                    </a:lnTo>
                    <a:lnTo>
                      <a:pt x="1796" y="7329"/>
                    </a:lnTo>
                    <a:lnTo>
                      <a:pt x="1778" y="7365"/>
                    </a:lnTo>
                    <a:lnTo>
                      <a:pt x="1773" y="7383"/>
                    </a:lnTo>
                    <a:cubicBezTo>
                      <a:pt x="1760" y="7410"/>
                      <a:pt x="1746" y="7437"/>
                      <a:pt x="1737" y="7460"/>
                    </a:cubicBezTo>
                    <a:cubicBezTo>
                      <a:pt x="1697" y="7554"/>
                      <a:pt x="1656" y="7644"/>
                      <a:pt x="1620" y="7743"/>
                    </a:cubicBezTo>
                    <a:cubicBezTo>
                      <a:pt x="1580" y="7828"/>
                      <a:pt x="1544" y="7918"/>
                      <a:pt x="1508" y="8008"/>
                    </a:cubicBezTo>
                    <a:lnTo>
                      <a:pt x="1499" y="8022"/>
                    </a:lnTo>
                    <a:lnTo>
                      <a:pt x="1463" y="8107"/>
                    </a:lnTo>
                    <a:lnTo>
                      <a:pt x="1445" y="8148"/>
                    </a:lnTo>
                    <a:cubicBezTo>
                      <a:pt x="1395" y="8251"/>
                      <a:pt x="1346" y="8359"/>
                      <a:pt x="1292" y="8463"/>
                    </a:cubicBezTo>
                    <a:cubicBezTo>
                      <a:pt x="1265" y="8521"/>
                      <a:pt x="1238" y="8575"/>
                      <a:pt x="1206" y="8629"/>
                    </a:cubicBezTo>
                    <a:lnTo>
                      <a:pt x="1184" y="8670"/>
                    </a:lnTo>
                    <a:lnTo>
                      <a:pt x="1125" y="8782"/>
                    </a:lnTo>
                    <a:cubicBezTo>
                      <a:pt x="1089" y="8850"/>
                      <a:pt x="1049" y="8922"/>
                      <a:pt x="1008" y="8994"/>
                    </a:cubicBezTo>
                    <a:lnTo>
                      <a:pt x="937" y="9120"/>
                    </a:lnTo>
                    <a:cubicBezTo>
                      <a:pt x="878" y="9223"/>
                      <a:pt x="820" y="9331"/>
                      <a:pt x="757" y="9434"/>
                    </a:cubicBezTo>
                    <a:cubicBezTo>
                      <a:pt x="739" y="9470"/>
                      <a:pt x="721" y="9506"/>
                      <a:pt x="703" y="9547"/>
                    </a:cubicBezTo>
                    <a:cubicBezTo>
                      <a:pt x="698" y="9560"/>
                      <a:pt x="698" y="9574"/>
                      <a:pt x="698" y="9587"/>
                    </a:cubicBezTo>
                    <a:lnTo>
                      <a:pt x="689" y="9605"/>
                    </a:lnTo>
                    <a:lnTo>
                      <a:pt x="662" y="9659"/>
                    </a:lnTo>
                    <a:cubicBezTo>
                      <a:pt x="644" y="9700"/>
                      <a:pt x="622" y="9740"/>
                      <a:pt x="604" y="9781"/>
                    </a:cubicBezTo>
                    <a:cubicBezTo>
                      <a:pt x="572" y="9839"/>
                      <a:pt x="541" y="9893"/>
                      <a:pt x="509" y="9947"/>
                    </a:cubicBezTo>
                    <a:cubicBezTo>
                      <a:pt x="473" y="10001"/>
                      <a:pt x="437" y="10046"/>
                      <a:pt x="401" y="10100"/>
                    </a:cubicBezTo>
                    <a:lnTo>
                      <a:pt x="374" y="10127"/>
                    </a:lnTo>
                    <a:cubicBezTo>
                      <a:pt x="347" y="10172"/>
                      <a:pt x="316" y="10213"/>
                      <a:pt x="284" y="10253"/>
                    </a:cubicBezTo>
                    <a:cubicBezTo>
                      <a:pt x="257" y="10298"/>
                      <a:pt x="221" y="10352"/>
                      <a:pt x="190" y="10402"/>
                    </a:cubicBezTo>
                    <a:cubicBezTo>
                      <a:pt x="158" y="10451"/>
                      <a:pt x="127" y="10510"/>
                      <a:pt x="95" y="10564"/>
                    </a:cubicBezTo>
                    <a:cubicBezTo>
                      <a:pt x="77" y="10586"/>
                      <a:pt x="64" y="10613"/>
                      <a:pt x="50" y="10640"/>
                    </a:cubicBezTo>
                    <a:cubicBezTo>
                      <a:pt x="37" y="10663"/>
                      <a:pt x="23" y="10690"/>
                      <a:pt x="14" y="10721"/>
                    </a:cubicBezTo>
                    <a:cubicBezTo>
                      <a:pt x="1" y="10753"/>
                      <a:pt x="1" y="10793"/>
                      <a:pt x="10" y="10829"/>
                    </a:cubicBezTo>
                    <a:cubicBezTo>
                      <a:pt x="19" y="10852"/>
                      <a:pt x="32" y="10874"/>
                      <a:pt x="46" y="10897"/>
                    </a:cubicBezTo>
                    <a:lnTo>
                      <a:pt x="59" y="10915"/>
                    </a:lnTo>
                    <a:lnTo>
                      <a:pt x="82" y="10937"/>
                    </a:lnTo>
                    <a:lnTo>
                      <a:pt x="91" y="10951"/>
                    </a:lnTo>
                    <a:lnTo>
                      <a:pt x="109" y="10977"/>
                    </a:lnTo>
                    <a:lnTo>
                      <a:pt x="140" y="11018"/>
                    </a:lnTo>
                    <a:lnTo>
                      <a:pt x="154" y="11031"/>
                    </a:lnTo>
                    <a:lnTo>
                      <a:pt x="176" y="11067"/>
                    </a:lnTo>
                    <a:lnTo>
                      <a:pt x="190" y="11090"/>
                    </a:lnTo>
                    <a:lnTo>
                      <a:pt x="199" y="11103"/>
                    </a:lnTo>
                    <a:cubicBezTo>
                      <a:pt x="217" y="11126"/>
                      <a:pt x="235" y="11148"/>
                      <a:pt x="257" y="11171"/>
                    </a:cubicBezTo>
                    <a:cubicBezTo>
                      <a:pt x="284" y="11202"/>
                      <a:pt x="325" y="11225"/>
                      <a:pt x="370" y="11229"/>
                    </a:cubicBezTo>
                    <a:cubicBezTo>
                      <a:pt x="397" y="11229"/>
                      <a:pt x="419" y="11220"/>
                      <a:pt x="442" y="11211"/>
                    </a:cubicBezTo>
                    <a:cubicBezTo>
                      <a:pt x="455" y="11202"/>
                      <a:pt x="469" y="11193"/>
                      <a:pt x="482" y="11180"/>
                    </a:cubicBezTo>
                    <a:lnTo>
                      <a:pt x="491" y="11166"/>
                    </a:lnTo>
                    <a:lnTo>
                      <a:pt x="500" y="11153"/>
                    </a:lnTo>
                    <a:lnTo>
                      <a:pt x="518" y="11130"/>
                    </a:lnTo>
                    <a:cubicBezTo>
                      <a:pt x="532" y="11121"/>
                      <a:pt x="541" y="11117"/>
                      <a:pt x="550" y="11108"/>
                    </a:cubicBezTo>
                    <a:lnTo>
                      <a:pt x="568" y="11085"/>
                    </a:lnTo>
                    <a:cubicBezTo>
                      <a:pt x="599" y="11058"/>
                      <a:pt x="626" y="11027"/>
                      <a:pt x="653" y="10995"/>
                    </a:cubicBezTo>
                    <a:cubicBezTo>
                      <a:pt x="716" y="10915"/>
                      <a:pt x="797" y="10820"/>
                      <a:pt x="869" y="10717"/>
                    </a:cubicBezTo>
                    <a:cubicBezTo>
                      <a:pt x="910" y="10663"/>
                      <a:pt x="950" y="10604"/>
                      <a:pt x="990" y="10550"/>
                    </a:cubicBezTo>
                    <a:lnTo>
                      <a:pt x="1067" y="10442"/>
                    </a:lnTo>
                    <a:cubicBezTo>
                      <a:pt x="1098" y="10397"/>
                      <a:pt x="1130" y="10357"/>
                      <a:pt x="1161" y="10312"/>
                    </a:cubicBezTo>
                    <a:cubicBezTo>
                      <a:pt x="1193" y="10267"/>
                      <a:pt x="1233" y="10217"/>
                      <a:pt x="1269" y="10168"/>
                    </a:cubicBezTo>
                    <a:cubicBezTo>
                      <a:pt x="1310" y="10105"/>
                      <a:pt x="1350" y="10046"/>
                      <a:pt x="1391" y="9983"/>
                    </a:cubicBezTo>
                    <a:cubicBezTo>
                      <a:pt x="1418" y="9943"/>
                      <a:pt x="1440" y="9902"/>
                      <a:pt x="1467" y="9862"/>
                    </a:cubicBezTo>
                    <a:cubicBezTo>
                      <a:pt x="1535" y="9758"/>
                      <a:pt x="1602" y="9655"/>
                      <a:pt x="1670" y="9551"/>
                    </a:cubicBezTo>
                    <a:lnTo>
                      <a:pt x="1701" y="9502"/>
                    </a:lnTo>
                    <a:cubicBezTo>
                      <a:pt x="1755" y="9412"/>
                      <a:pt x="1814" y="9327"/>
                      <a:pt x="1868" y="9237"/>
                    </a:cubicBezTo>
                    <a:cubicBezTo>
                      <a:pt x="1940" y="9124"/>
                      <a:pt x="2003" y="9025"/>
                      <a:pt x="2057" y="8926"/>
                    </a:cubicBezTo>
                    <a:cubicBezTo>
                      <a:pt x="2115" y="8832"/>
                      <a:pt x="2174" y="8715"/>
                      <a:pt x="2232" y="8607"/>
                    </a:cubicBezTo>
                    <a:cubicBezTo>
                      <a:pt x="2291" y="8499"/>
                      <a:pt x="2345" y="8395"/>
                      <a:pt x="2399" y="8287"/>
                    </a:cubicBezTo>
                    <a:cubicBezTo>
                      <a:pt x="2439" y="8206"/>
                      <a:pt x="2480" y="8121"/>
                      <a:pt x="2516" y="8035"/>
                    </a:cubicBezTo>
                    <a:lnTo>
                      <a:pt x="2556" y="7954"/>
                    </a:lnTo>
                    <a:cubicBezTo>
                      <a:pt x="2619" y="7819"/>
                      <a:pt x="2668" y="7707"/>
                      <a:pt x="2713" y="7604"/>
                    </a:cubicBezTo>
                    <a:lnTo>
                      <a:pt x="2763" y="7482"/>
                    </a:lnTo>
                    <a:cubicBezTo>
                      <a:pt x="2794" y="7410"/>
                      <a:pt x="2826" y="7338"/>
                      <a:pt x="2853" y="7262"/>
                    </a:cubicBezTo>
                    <a:cubicBezTo>
                      <a:pt x="2884" y="7190"/>
                      <a:pt x="2911" y="7122"/>
                      <a:pt x="2943" y="7050"/>
                    </a:cubicBezTo>
                    <a:lnTo>
                      <a:pt x="2992" y="6924"/>
                    </a:lnTo>
                    <a:lnTo>
                      <a:pt x="3028" y="6830"/>
                    </a:lnTo>
                    <a:cubicBezTo>
                      <a:pt x="3064" y="6744"/>
                      <a:pt x="3100" y="6654"/>
                      <a:pt x="3136" y="6569"/>
                    </a:cubicBezTo>
                    <a:lnTo>
                      <a:pt x="3190" y="6416"/>
                    </a:lnTo>
                    <a:lnTo>
                      <a:pt x="3262" y="6218"/>
                    </a:lnTo>
                    <a:cubicBezTo>
                      <a:pt x="3280" y="6177"/>
                      <a:pt x="3294" y="6132"/>
                      <a:pt x="3312" y="6087"/>
                    </a:cubicBezTo>
                    <a:lnTo>
                      <a:pt x="3330" y="6034"/>
                    </a:lnTo>
                    <a:cubicBezTo>
                      <a:pt x="3343" y="5993"/>
                      <a:pt x="3357" y="5953"/>
                      <a:pt x="3370" y="5908"/>
                    </a:cubicBezTo>
                    <a:lnTo>
                      <a:pt x="3384" y="5867"/>
                    </a:lnTo>
                    <a:cubicBezTo>
                      <a:pt x="3393" y="5836"/>
                      <a:pt x="3402" y="5809"/>
                      <a:pt x="3415" y="5777"/>
                    </a:cubicBezTo>
                    <a:cubicBezTo>
                      <a:pt x="3424" y="5746"/>
                      <a:pt x="3433" y="5719"/>
                      <a:pt x="3442" y="5696"/>
                    </a:cubicBezTo>
                    <a:cubicBezTo>
                      <a:pt x="3460" y="5638"/>
                      <a:pt x="3478" y="5584"/>
                      <a:pt x="3492" y="5525"/>
                    </a:cubicBezTo>
                    <a:cubicBezTo>
                      <a:pt x="3532" y="5408"/>
                      <a:pt x="3568" y="5287"/>
                      <a:pt x="3600" y="5165"/>
                    </a:cubicBezTo>
                    <a:cubicBezTo>
                      <a:pt x="3618" y="5107"/>
                      <a:pt x="3631" y="5044"/>
                      <a:pt x="3649" y="4981"/>
                    </a:cubicBezTo>
                    <a:cubicBezTo>
                      <a:pt x="3663" y="4918"/>
                      <a:pt x="3676" y="4859"/>
                      <a:pt x="3694" y="4801"/>
                    </a:cubicBezTo>
                    <a:cubicBezTo>
                      <a:pt x="3708" y="4742"/>
                      <a:pt x="3730" y="4679"/>
                      <a:pt x="3744" y="4616"/>
                    </a:cubicBezTo>
                    <a:cubicBezTo>
                      <a:pt x="3753" y="4589"/>
                      <a:pt x="3757" y="4562"/>
                      <a:pt x="3766" y="4526"/>
                    </a:cubicBezTo>
                    <a:cubicBezTo>
                      <a:pt x="3771" y="4495"/>
                      <a:pt x="3780" y="4459"/>
                      <a:pt x="3789" y="4428"/>
                    </a:cubicBezTo>
                    <a:cubicBezTo>
                      <a:pt x="3820" y="4306"/>
                      <a:pt x="3847" y="4180"/>
                      <a:pt x="3874" y="4054"/>
                    </a:cubicBezTo>
                    <a:cubicBezTo>
                      <a:pt x="3901" y="3933"/>
                      <a:pt x="3928" y="3802"/>
                      <a:pt x="3955" y="3676"/>
                    </a:cubicBezTo>
                    <a:cubicBezTo>
                      <a:pt x="3973" y="3600"/>
                      <a:pt x="3987" y="3523"/>
                      <a:pt x="4005" y="3447"/>
                    </a:cubicBezTo>
                    <a:lnTo>
                      <a:pt x="4036" y="3298"/>
                    </a:lnTo>
                    <a:lnTo>
                      <a:pt x="4059" y="3186"/>
                    </a:lnTo>
                    <a:cubicBezTo>
                      <a:pt x="4072" y="3127"/>
                      <a:pt x="4081" y="3078"/>
                      <a:pt x="4095" y="3019"/>
                    </a:cubicBezTo>
                    <a:cubicBezTo>
                      <a:pt x="4113" y="2925"/>
                      <a:pt x="4131" y="2831"/>
                      <a:pt x="4149" y="2736"/>
                    </a:cubicBezTo>
                    <a:cubicBezTo>
                      <a:pt x="4184" y="2574"/>
                      <a:pt x="4220" y="2381"/>
                      <a:pt x="4252" y="2192"/>
                    </a:cubicBezTo>
                    <a:lnTo>
                      <a:pt x="4252" y="2192"/>
                    </a:lnTo>
                    <a:lnTo>
                      <a:pt x="4247" y="2201"/>
                    </a:lnTo>
                    <a:cubicBezTo>
                      <a:pt x="4261" y="2129"/>
                      <a:pt x="4270" y="2057"/>
                      <a:pt x="4279" y="1985"/>
                    </a:cubicBezTo>
                    <a:cubicBezTo>
                      <a:pt x="4283" y="1940"/>
                      <a:pt x="4288" y="1899"/>
                      <a:pt x="4292" y="1854"/>
                    </a:cubicBezTo>
                    <a:lnTo>
                      <a:pt x="4306" y="1746"/>
                    </a:lnTo>
                    <a:cubicBezTo>
                      <a:pt x="4319" y="1661"/>
                      <a:pt x="4328" y="1580"/>
                      <a:pt x="4337" y="1494"/>
                    </a:cubicBezTo>
                    <a:cubicBezTo>
                      <a:pt x="4351" y="1382"/>
                      <a:pt x="4364" y="1260"/>
                      <a:pt x="4369" y="1139"/>
                    </a:cubicBezTo>
                    <a:cubicBezTo>
                      <a:pt x="4369" y="1040"/>
                      <a:pt x="4364" y="937"/>
                      <a:pt x="4355" y="838"/>
                    </a:cubicBezTo>
                    <a:lnTo>
                      <a:pt x="4355" y="806"/>
                    </a:lnTo>
                    <a:cubicBezTo>
                      <a:pt x="4387" y="820"/>
                      <a:pt x="4423" y="833"/>
                      <a:pt x="4454" y="847"/>
                    </a:cubicBezTo>
                    <a:cubicBezTo>
                      <a:pt x="4513" y="869"/>
                      <a:pt x="4571" y="892"/>
                      <a:pt x="4630" y="910"/>
                    </a:cubicBezTo>
                    <a:cubicBezTo>
                      <a:pt x="4688" y="932"/>
                      <a:pt x="4742" y="941"/>
                      <a:pt x="4801" y="955"/>
                    </a:cubicBezTo>
                    <a:cubicBezTo>
                      <a:pt x="4886" y="982"/>
                      <a:pt x="4976" y="1000"/>
                      <a:pt x="5066" y="1018"/>
                    </a:cubicBezTo>
                    <a:lnTo>
                      <a:pt x="5143" y="1036"/>
                    </a:lnTo>
                    <a:cubicBezTo>
                      <a:pt x="5278" y="1067"/>
                      <a:pt x="5417" y="1094"/>
                      <a:pt x="5534" y="1108"/>
                    </a:cubicBezTo>
                    <a:lnTo>
                      <a:pt x="5602" y="1121"/>
                    </a:lnTo>
                    <a:cubicBezTo>
                      <a:pt x="5687" y="1135"/>
                      <a:pt x="5781" y="1153"/>
                      <a:pt x="5871" y="1162"/>
                    </a:cubicBezTo>
                    <a:cubicBezTo>
                      <a:pt x="5961" y="1171"/>
                      <a:pt x="6038" y="1171"/>
                      <a:pt x="6119" y="1175"/>
                    </a:cubicBezTo>
                    <a:lnTo>
                      <a:pt x="6209" y="1180"/>
                    </a:lnTo>
                    <a:cubicBezTo>
                      <a:pt x="6245" y="1180"/>
                      <a:pt x="6281" y="1180"/>
                      <a:pt x="6321" y="1184"/>
                    </a:cubicBezTo>
                    <a:lnTo>
                      <a:pt x="6393" y="1189"/>
                    </a:lnTo>
                    <a:lnTo>
                      <a:pt x="6555" y="1189"/>
                    </a:lnTo>
                    <a:cubicBezTo>
                      <a:pt x="6587" y="1189"/>
                      <a:pt x="6614" y="1184"/>
                      <a:pt x="6645" y="1184"/>
                    </a:cubicBezTo>
                    <a:lnTo>
                      <a:pt x="6704" y="1184"/>
                    </a:lnTo>
                    <a:lnTo>
                      <a:pt x="6771" y="1180"/>
                    </a:lnTo>
                    <a:lnTo>
                      <a:pt x="6830" y="1175"/>
                    </a:lnTo>
                    <a:cubicBezTo>
                      <a:pt x="6861" y="1171"/>
                      <a:pt x="6888" y="1157"/>
                      <a:pt x="6911" y="1135"/>
                    </a:cubicBezTo>
                    <a:cubicBezTo>
                      <a:pt x="6924" y="1117"/>
                      <a:pt x="6938" y="1103"/>
                      <a:pt x="6942" y="1081"/>
                    </a:cubicBezTo>
                    <a:cubicBezTo>
                      <a:pt x="6951" y="1054"/>
                      <a:pt x="6951" y="1018"/>
                      <a:pt x="6938" y="991"/>
                    </a:cubicBezTo>
                    <a:cubicBezTo>
                      <a:pt x="6942" y="959"/>
                      <a:pt x="6938" y="928"/>
                      <a:pt x="6924" y="901"/>
                    </a:cubicBezTo>
                    <a:cubicBezTo>
                      <a:pt x="6929" y="892"/>
                      <a:pt x="6929" y="887"/>
                      <a:pt x="6933" y="883"/>
                    </a:cubicBezTo>
                    <a:cubicBezTo>
                      <a:pt x="6942" y="869"/>
                      <a:pt x="6947" y="851"/>
                      <a:pt x="6947" y="833"/>
                    </a:cubicBezTo>
                    <a:cubicBezTo>
                      <a:pt x="6947" y="815"/>
                      <a:pt x="6942" y="797"/>
                      <a:pt x="6938" y="784"/>
                    </a:cubicBezTo>
                    <a:cubicBezTo>
                      <a:pt x="6906" y="730"/>
                      <a:pt x="6852" y="730"/>
                      <a:pt x="6798" y="721"/>
                    </a:cubicBezTo>
                    <a:lnTo>
                      <a:pt x="6569" y="721"/>
                    </a:lnTo>
                    <a:lnTo>
                      <a:pt x="6452" y="716"/>
                    </a:lnTo>
                    <a:lnTo>
                      <a:pt x="6420" y="716"/>
                    </a:lnTo>
                    <a:cubicBezTo>
                      <a:pt x="6371" y="716"/>
                      <a:pt x="6317" y="716"/>
                      <a:pt x="6267" y="707"/>
                    </a:cubicBezTo>
                    <a:cubicBezTo>
                      <a:pt x="6132" y="698"/>
                      <a:pt x="6015" y="685"/>
                      <a:pt x="5898" y="671"/>
                    </a:cubicBezTo>
                    <a:cubicBezTo>
                      <a:pt x="5862" y="662"/>
                      <a:pt x="5831" y="662"/>
                      <a:pt x="5795" y="658"/>
                    </a:cubicBezTo>
                    <a:lnTo>
                      <a:pt x="5723" y="649"/>
                    </a:lnTo>
                    <a:cubicBezTo>
                      <a:pt x="5674" y="640"/>
                      <a:pt x="5629" y="635"/>
                      <a:pt x="5584" y="626"/>
                    </a:cubicBezTo>
                    <a:lnTo>
                      <a:pt x="5530" y="617"/>
                    </a:lnTo>
                    <a:lnTo>
                      <a:pt x="5435" y="604"/>
                    </a:lnTo>
                    <a:lnTo>
                      <a:pt x="5300" y="581"/>
                    </a:lnTo>
                    <a:lnTo>
                      <a:pt x="5314" y="586"/>
                    </a:lnTo>
                    <a:cubicBezTo>
                      <a:pt x="5210" y="563"/>
                      <a:pt x="5089" y="541"/>
                      <a:pt x="4976" y="509"/>
                    </a:cubicBezTo>
                    <a:cubicBezTo>
                      <a:pt x="4931" y="496"/>
                      <a:pt x="4882" y="487"/>
                      <a:pt x="4832" y="478"/>
                    </a:cubicBezTo>
                    <a:cubicBezTo>
                      <a:pt x="4765" y="460"/>
                      <a:pt x="4697" y="442"/>
                      <a:pt x="4634" y="424"/>
                    </a:cubicBezTo>
                    <a:lnTo>
                      <a:pt x="4414" y="365"/>
                    </a:lnTo>
                    <a:cubicBezTo>
                      <a:pt x="4405" y="338"/>
                      <a:pt x="4382" y="316"/>
                      <a:pt x="4355" y="302"/>
                    </a:cubicBezTo>
                    <a:lnTo>
                      <a:pt x="4310" y="284"/>
                    </a:lnTo>
                    <a:cubicBezTo>
                      <a:pt x="4256" y="266"/>
                      <a:pt x="4202" y="248"/>
                      <a:pt x="4153" y="230"/>
                    </a:cubicBezTo>
                    <a:cubicBezTo>
                      <a:pt x="4135" y="235"/>
                      <a:pt x="4122" y="239"/>
                      <a:pt x="4108" y="239"/>
                    </a:cubicBezTo>
                    <a:cubicBezTo>
                      <a:pt x="4077" y="239"/>
                      <a:pt x="4050" y="226"/>
                      <a:pt x="4027" y="203"/>
                    </a:cubicBezTo>
                    <a:cubicBezTo>
                      <a:pt x="4018" y="194"/>
                      <a:pt x="4014" y="185"/>
                      <a:pt x="4009" y="176"/>
                    </a:cubicBezTo>
                    <a:cubicBezTo>
                      <a:pt x="3937" y="158"/>
                      <a:pt x="3870" y="145"/>
                      <a:pt x="3798" y="122"/>
                    </a:cubicBezTo>
                    <a:cubicBezTo>
                      <a:pt x="3762" y="113"/>
                      <a:pt x="3726" y="104"/>
                      <a:pt x="3685" y="91"/>
                    </a:cubicBezTo>
                    <a:cubicBezTo>
                      <a:pt x="3649" y="77"/>
                      <a:pt x="3618" y="64"/>
                      <a:pt x="3573" y="41"/>
                    </a:cubicBezTo>
                    <a:lnTo>
                      <a:pt x="3564" y="37"/>
                    </a:lnTo>
                    <a:cubicBezTo>
                      <a:pt x="3532" y="23"/>
                      <a:pt x="3505" y="14"/>
                      <a:pt x="3483"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333;p69">
                <a:extLst>
                  <a:ext uri="{FF2B5EF4-FFF2-40B4-BE49-F238E27FC236}">
                    <a16:creationId xmlns:a16="http://schemas.microsoft.com/office/drawing/2014/main" id="{09273140-D8DC-734F-B039-C11236DA7BF4}"/>
                  </a:ext>
                </a:extLst>
              </p:cNvPr>
              <p:cNvSpPr/>
              <p:nvPr/>
            </p:nvSpPr>
            <p:spPr>
              <a:xfrm>
                <a:off x="5827760" y="3385221"/>
                <a:ext cx="294620" cy="943512"/>
              </a:xfrm>
              <a:custGeom>
                <a:avLst/>
                <a:gdLst/>
                <a:ahLst/>
                <a:cxnLst/>
                <a:rect l="l" t="t" r="r" b="b"/>
                <a:pathLst>
                  <a:path w="4203" h="13460" extrusionOk="0">
                    <a:moveTo>
                      <a:pt x="4095" y="1"/>
                    </a:moveTo>
                    <a:lnTo>
                      <a:pt x="4095" y="5"/>
                    </a:lnTo>
                    <a:lnTo>
                      <a:pt x="4081" y="5"/>
                    </a:lnTo>
                    <a:cubicBezTo>
                      <a:pt x="4045" y="10"/>
                      <a:pt x="4009" y="19"/>
                      <a:pt x="3978" y="32"/>
                    </a:cubicBezTo>
                    <a:cubicBezTo>
                      <a:pt x="3928" y="55"/>
                      <a:pt x="3883" y="77"/>
                      <a:pt x="3838" y="104"/>
                    </a:cubicBezTo>
                    <a:lnTo>
                      <a:pt x="3807" y="122"/>
                    </a:lnTo>
                    <a:cubicBezTo>
                      <a:pt x="3753" y="149"/>
                      <a:pt x="3699" y="176"/>
                      <a:pt x="3631" y="203"/>
                    </a:cubicBezTo>
                    <a:cubicBezTo>
                      <a:pt x="3604" y="217"/>
                      <a:pt x="3577" y="226"/>
                      <a:pt x="3546" y="239"/>
                    </a:cubicBezTo>
                    <a:lnTo>
                      <a:pt x="3523" y="244"/>
                    </a:lnTo>
                    <a:lnTo>
                      <a:pt x="3460" y="271"/>
                    </a:lnTo>
                    <a:cubicBezTo>
                      <a:pt x="3406" y="289"/>
                      <a:pt x="3348" y="311"/>
                      <a:pt x="3294" y="334"/>
                    </a:cubicBezTo>
                    <a:cubicBezTo>
                      <a:pt x="3213" y="370"/>
                      <a:pt x="3127" y="397"/>
                      <a:pt x="3046" y="424"/>
                    </a:cubicBezTo>
                    <a:lnTo>
                      <a:pt x="2947" y="460"/>
                    </a:lnTo>
                    <a:lnTo>
                      <a:pt x="2813" y="505"/>
                    </a:lnTo>
                    <a:cubicBezTo>
                      <a:pt x="2763" y="523"/>
                      <a:pt x="2718" y="541"/>
                      <a:pt x="2669" y="554"/>
                    </a:cubicBezTo>
                    <a:cubicBezTo>
                      <a:pt x="2556" y="590"/>
                      <a:pt x="2444" y="622"/>
                      <a:pt x="2327" y="653"/>
                    </a:cubicBezTo>
                    <a:cubicBezTo>
                      <a:pt x="2282" y="662"/>
                      <a:pt x="2241" y="676"/>
                      <a:pt x="2201" y="689"/>
                    </a:cubicBezTo>
                    <a:lnTo>
                      <a:pt x="2151" y="703"/>
                    </a:lnTo>
                    <a:cubicBezTo>
                      <a:pt x="2093" y="721"/>
                      <a:pt x="2039" y="739"/>
                      <a:pt x="1980" y="752"/>
                    </a:cubicBezTo>
                    <a:cubicBezTo>
                      <a:pt x="1881" y="779"/>
                      <a:pt x="1755" y="806"/>
                      <a:pt x="1634" y="833"/>
                    </a:cubicBezTo>
                    <a:cubicBezTo>
                      <a:pt x="1562" y="847"/>
                      <a:pt x="1490" y="860"/>
                      <a:pt x="1418" y="874"/>
                    </a:cubicBezTo>
                    <a:lnTo>
                      <a:pt x="1287" y="901"/>
                    </a:lnTo>
                    <a:lnTo>
                      <a:pt x="1233" y="910"/>
                    </a:lnTo>
                    <a:cubicBezTo>
                      <a:pt x="1202" y="919"/>
                      <a:pt x="1171" y="923"/>
                      <a:pt x="1139" y="928"/>
                    </a:cubicBezTo>
                    <a:cubicBezTo>
                      <a:pt x="1090" y="937"/>
                      <a:pt x="1040" y="941"/>
                      <a:pt x="991" y="950"/>
                    </a:cubicBezTo>
                    <a:cubicBezTo>
                      <a:pt x="941" y="955"/>
                      <a:pt x="887" y="964"/>
                      <a:pt x="838" y="973"/>
                    </a:cubicBezTo>
                    <a:lnTo>
                      <a:pt x="824" y="973"/>
                    </a:lnTo>
                    <a:cubicBezTo>
                      <a:pt x="779" y="977"/>
                      <a:pt x="739" y="986"/>
                      <a:pt x="698" y="1000"/>
                    </a:cubicBezTo>
                    <a:cubicBezTo>
                      <a:pt x="653" y="1018"/>
                      <a:pt x="613" y="1054"/>
                      <a:pt x="595" y="1099"/>
                    </a:cubicBezTo>
                    <a:cubicBezTo>
                      <a:pt x="586" y="1117"/>
                      <a:pt x="581" y="1135"/>
                      <a:pt x="577" y="1153"/>
                    </a:cubicBezTo>
                    <a:lnTo>
                      <a:pt x="572" y="1171"/>
                    </a:lnTo>
                    <a:lnTo>
                      <a:pt x="568" y="1184"/>
                    </a:lnTo>
                    <a:cubicBezTo>
                      <a:pt x="568" y="1198"/>
                      <a:pt x="563" y="1211"/>
                      <a:pt x="554" y="1220"/>
                    </a:cubicBezTo>
                    <a:lnTo>
                      <a:pt x="545" y="1252"/>
                    </a:lnTo>
                    <a:cubicBezTo>
                      <a:pt x="536" y="1274"/>
                      <a:pt x="532" y="1301"/>
                      <a:pt x="536" y="1324"/>
                    </a:cubicBezTo>
                    <a:cubicBezTo>
                      <a:pt x="536" y="1346"/>
                      <a:pt x="550" y="1369"/>
                      <a:pt x="568" y="1382"/>
                    </a:cubicBezTo>
                    <a:cubicBezTo>
                      <a:pt x="559" y="1396"/>
                      <a:pt x="554" y="1409"/>
                      <a:pt x="559" y="1423"/>
                    </a:cubicBezTo>
                    <a:cubicBezTo>
                      <a:pt x="559" y="1441"/>
                      <a:pt x="568" y="1450"/>
                      <a:pt x="577" y="1459"/>
                    </a:cubicBezTo>
                    <a:cubicBezTo>
                      <a:pt x="572" y="1477"/>
                      <a:pt x="568" y="1499"/>
                      <a:pt x="563" y="1517"/>
                    </a:cubicBezTo>
                    <a:cubicBezTo>
                      <a:pt x="554" y="1571"/>
                      <a:pt x="545" y="1634"/>
                      <a:pt x="536" y="1692"/>
                    </a:cubicBezTo>
                    <a:cubicBezTo>
                      <a:pt x="518" y="1800"/>
                      <a:pt x="496" y="1908"/>
                      <a:pt x="478" y="2012"/>
                    </a:cubicBezTo>
                    <a:lnTo>
                      <a:pt x="469" y="2048"/>
                    </a:lnTo>
                    <a:cubicBezTo>
                      <a:pt x="460" y="2084"/>
                      <a:pt x="455" y="2120"/>
                      <a:pt x="451" y="2160"/>
                    </a:cubicBezTo>
                    <a:lnTo>
                      <a:pt x="442" y="2219"/>
                    </a:lnTo>
                    <a:cubicBezTo>
                      <a:pt x="428" y="2277"/>
                      <a:pt x="424" y="2336"/>
                      <a:pt x="415" y="2394"/>
                    </a:cubicBezTo>
                    <a:lnTo>
                      <a:pt x="406" y="2448"/>
                    </a:lnTo>
                    <a:cubicBezTo>
                      <a:pt x="401" y="2489"/>
                      <a:pt x="392" y="2529"/>
                      <a:pt x="388" y="2570"/>
                    </a:cubicBezTo>
                    <a:lnTo>
                      <a:pt x="379" y="2633"/>
                    </a:lnTo>
                    <a:cubicBezTo>
                      <a:pt x="379" y="2660"/>
                      <a:pt x="374" y="2691"/>
                      <a:pt x="370" y="2718"/>
                    </a:cubicBezTo>
                    <a:cubicBezTo>
                      <a:pt x="370" y="2750"/>
                      <a:pt x="365" y="2768"/>
                      <a:pt x="361" y="2795"/>
                    </a:cubicBezTo>
                    <a:cubicBezTo>
                      <a:pt x="356" y="2817"/>
                      <a:pt x="356" y="2835"/>
                      <a:pt x="356" y="2853"/>
                    </a:cubicBezTo>
                    <a:lnTo>
                      <a:pt x="352" y="2889"/>
                    </a:lnTo>
                    <a:lnTo>
                      <a:pt x="347" y="2939"/>
                    </a:lnTo>
                    <a:cubicBezTo>
                      <a:pt x="343" y="2984"/>
                      <a:pt x="338" y="3024"/>
                      <a:pt x="334" y="3069"/>
                    </a:cubicBezTo>
                    <a:cubicBezTo>
                      <a:pt x="320" y="3186"/>
                      <a:pt x="307" y="3303"/>
                      <a:pt x="298" y="3420"/>
                    </a:cubicBezTo>
                    <a:cubicBezTo>
                      <a:pt x="293" y="3478"/>
                      <a:pt x="289" y="3541"/>
                      <a:pt x="280" y="3600"/>
                    </a:cubicBezTo>
                    <a:cubicBezTo>
                      <a:pt x="275" y="3636"/>
                      <a:pt x="275" y="3667"/>
                      <a:pt x="271" y="3703"/>
                    </a:cubicBezTo>
                    <a:cubicBezTo>
                      <a:pt x="266" y="3735"/>
                      <a:pt x="266" y="3757"/>
                      <a:pt x="262" y="3789"/>
                    </a:cubicBezTo>
                    <a:cubicBezTo>
                      <a:pt x="253" y="3847"/>
                      <a:pt x="248" y="3910"/>
                      <a:pt x="244" y="3973"/>
                    </a:cubicBezTo>
                    <a:lnTo>
                      <a:pt x="235" y="4059"/>
                    </a:lnTo>
                    <a:lnTo>
                      <a:pt x="226" y="4144"/>
                    </a:lnTo>
                    <a:cubicBezTo>
                      <a:pt x="226" y="4198"/>
                      <a:pt x="221" y="4248"/>
                      <a:pt x="217" y="4302"/>
                    </a:cubicBezTo>
                    <a:lnTo>
                      <a:pt x="217" y="4329"/>
                    </a:lnTo>
                    <a:cubicBezTo>
                      <a:pt x="217" y="4378"/>
                      <a:pt x="212" y="4423"/>
                      <a:pt x="208" y="4468"/>
                    </a:cubicBezTo>
                    <a:lnTo>
                      <a:pt x="208" y="4518"/>
                    </a:lnTo>
                    <a:cubicBezTo>
                      <a:pt x="199" y="4635"/>
                      <a:pt x="190" y="4747"/>
                      <a:pt x="185" y="4864"/>
                    </a:cubicBezTo>
                    <a:lnTo>
                      <a:pt x="185" y="4895"/>
                    </a:lnTo>
                    <a:cubicBezTo>
                      <a:pt x="185" y="4945"/>
                      <a:pt x="181" y="4994"/>
                      <a:pt x="176" y="5044"/>
                    </a:cubicBezTo>
                    <a:lnTo>
                      <a:pt x="172" y="5107"/>
                    </a:lnTo>
                    <a:cubicBezTo>
                      <a:pt x="172" y="5147"/>
                      <a:pt x="167" y="5188"/>
                      <a:pt x="163" y="5228"/>
                    </a:cubicBezTo>
                    <a:lnTo>
                      <a:pt x="158" y="5332"/>
                    </a:lnTo>
                    <a:cubicBezTo>
                      <a:pt x="154" y="5417"/>
                      <a:pt x="149" y="5503"/>
                      <a:pt x="145" y="5593"/>
                    </a:cubicBezTo>
                    <a:cubicBezTo>
                      <a:pt x="140" y="5665"/>
                      <a:pt x="136" y="5732"/>
                      <a:pt x="131" y="5804"/>
                    </a:cubicBezTo>
                    <a:lnTo>
                      <a:pt x="122" y="5948"/>
                    </a:lnTo>
                    <a:cubicBezTo>
                      <a:pt x="118" y="6029"/>
                      <a:pt x="113" y="6106"/>
                      <a:pt x="104" y="6182"/>
                    </a:cubicBezTo>
                    <a:lnTo>
                      <a:pt x="95" y="6299"/>
                    </a:lnTo>
                    <a:cubicBezTo>
                      <a:pt x="91" y="6420"/>
                      <a:pt x="82" y="6542"/>
                      <a:pt x="73" y="6663"/>
                    </a:cubicBezTo>
                    <a:cubicBezTo>
                      <a:pt x="73" y="6722"/>
                      <a:pt x="68" y="6776"/>
                      <a:pt x="64" y="6834"/>
                    </a:cubicBezTo>
                    <a:cubicBezTo>
                      <a:pt x="64" y="6888"/>
                      <a:pt x="59" y="6960"/>
                      <a:pt x="55" y="7028"/>
                    </a:cubicBezTo>
                    <a:cubicBezTo>
                      <a:pt x="50" y="7113"/>
                      <a:pt x="46" y="7199"/>
                      <a:pt x="46" y="7289"/>
                    </a:cubicBezTo>
                    <a:lnTo>
                      <a:pt x="37" y="7437"/>
                    </a:lnTo>
                    <a:lnTo>
                      <a:pt x="37" y="7496"/>
                    </a:lnTo>
                    <a:cubicBezTo>
                      <a:pt x="32" y="7622"/>
                      <a:pt x="28" y="7748"/>
                      <a:pt x="23" y="7874"/>
                    </a:cubicBezTo>
                    <a:lnTo>
                      <a:pt x="23" y="7860"/>
                    </a:lnTo>
                    <a:lnTo>
                      <a:pt x="19" y="7982"/>
                    </a:lnTo>
                    <a:cubicBezTo>
                      <a:pt x="14" y="8053"/>
                      <a:pt x="10" y="8130"/>
                      <a:pt x="10" y="8206"/>
                    </a:cubicBezTo>
                    <a:lnTo>
                      <a:pt x="10" y="8242"/>
                    </a:lnTo>
                    <a:cubicBezTo>
                      <a:pt x="10" y="8283"/>
                      <a:pt x="10" y="8328"/>
                      <a:pt x="5" y="8368"/>
                    </a:cubicBezTo>
                    <a:lnTo>
                      <a:pt x="5" y="8409"/>
                    </a:lnTo>
                    <a:lnTo>
                      <a:pt x="5" y="8467"/>
                    </a:lnTo>
                    <a:cubicBezTo>
                      <a:pt x="1" y="8553"/>
                      <a:pt x="1" y="8643"/>
                      <a:pt x="1" y="8728"/>
                    </a:cubicBezTo>
                    <a:lnTo>
                      <a:pt x="1" y="8841"/>
                    </a:lnTo>
                    <a:lnTo>
                      <a:pt x="1" y="9196"/>
                    </a:lnTo>
                    <a:lnTo>
                      <a:pt x="1" y="9354"/>
                    </a:lnTo>
                    <a:lnTo>
                      <a:pt x="1" y="9538"/>
                    </a:lnTo>
                    <a:cubicBezTo>
                      <a:pt x="5" y="9650"/>
                      <a:pt x="5" y="9763"/>
                      <a:pt x="10" y="9875"/>
                    </a:cubicBezTo>
                    <a:cubicBezTo>
                      <a:pt x="10" y="9925"/>
                      <a:pt x="14" y="9979"/>
                      <a:pt x="19" y="10028"/>
                    </a:cubicBezTo>
                    <a:cubicBezTo>
                      <a:pt x="23" y="10096"/>
                      <a:pt x="28" y="10159"/>
                      <a:pt x="28" y="10222"/>
                    </a:cubicBezTo>
                    <a:cubicBezTo>
                      <a:pt x="32" y="10312"/>
                      <a:pt x="37" y="10402"/>
                      <a:pt x="37" y="10487"/>
                    </a:cubicBezTo>
                    <a:lnTo>
                      <a:pt x="41" y="10577"/>
                    </a:lnTo>
                    <a:cubicBezTo>
                      <a:pt x="46" y="10694"/>
                      <a:pt x="50" y="10811"/>
                      <a:pt x="55" y="10933"/>
                    </a:cubicBezTo>
                    <a:cubicBezTo>
                      <a:pt x="59" y="11050"/>
                      <a:pt x="64" y="11171"/>
                      <a:pt x="73" y="11288"/>
                    </a:cubicBezTo>
                    <a:cubicBezTo>
                      <a:pt x="82" y="11369"/>
                      <a:pt x="86" y="11454"/>
                      <a:pt x="95" y="11540"/>
                    </a:cubicBezTo>
                    <a:lnTo>
                      <a:pt x="100" y="11598"/>
                    </a:lnTo>
                    <a:cubicBezTo>
                      <a:pt x="109" y="11666"/>
                      <a:pt x="118" y="11729"/>
                      <a:pt x="127" y="11796"/>
                    </a:cubicBezTo>
                    <a:lnTo>
                      <a:pt x="140" y="11909"/>
                    </a:lnTo>
                    <a:cubicBezTo>
                      <a:pt x="149" y="11958"/>
                      <a:pt x="158" y="12012"/>
                      <a:pt x="163" y="12062"/>
                    </a:cubicBezTo>
                    <a:cubicBezTo>
                      <a:pt x="172" y="12102"/>
                      <a:pt x="176" y="12138"/>
                      <a:pt x="181" y="12179"/>
                    </a:cubicBezTo>
                    <a:cubicBezTo>
                      <a:pt x="185" y="12197"/>
                      <a:pt x="190" y="12215"/>
                      <a:pt x="194" y="12233"/>
                    </a:cubicBezTo>
                    <a:cubicBezTo>
                      <a:pt x="194" y="12246"/>
                      <a:pt x="199" y="12260"/>
                      <a:pt x="203" y="12273"/>
                    </a:cubicBezTo>
                    <a:cubicBezTo>
                      <a:pt x="208" y="12287"/>
                      <a:pt x="212" y="12300"/>
                      <a:pt x="217" y="12314"/>
                    </a:cubicBezTo>
                    <a:cubicBezTo>
                      <a:pt x="230" y="12431"/>
                      <a:pt x="244" y="12552"/>
                      <a:pt x="262" y="12669"/>
                    </a:cubicBezTo>
                    <a:lnTo>
                      <a:pt x="293" y="12876"/>
                    </a:lnTo>
                    <a:lnTo>
                      <a:pt x="320" y="13083"/>
                    </a:lnTo>
                    <a:cubicBezTo>
                      <a:pt x="329" y="13155"/>
                      <a:pt x="347" y="13227"/>
                      <a:pt x="365" y="13294"/>
                    </a:cubicBezTo>
                    <a:cubicBezTo>
                      <a:pt x="370" y="13312"/>
                      <a:pt x="374" y="13326"/>
                      <a:pt x="383" y="13339"/>
                    </a:cubicBezTo>
                    <a:cubicBezTo>
                      <a:pt x="388" y="13357"/>
                      <a:pt x="401" y="13375"/>
                      <a:pt x="415" y="13384"/>
                    </a:cubicBezTo>
                    <a:cubicBezTo>
                      <a:pt x="424" y="13393"/>
                      <a:pt x="437" y="13402"/>
                      <a:pt x="446" y="13407"/>
                    </a:cubicBezTo>
                    <a:cubicBezTo>
                      <a:pt x="455" y="13407"/>
                      <a:pt x="464" y="13411"/>
                      <a:pt x="473" y="13411"/>
                    </a:cubicBezTo>
                    <a:cubicBezTo>
                      <a:pt x="491" y="13420"/>
                      <a:pt x="509" y="13425"/>
                      <a:pt x="527" y="13425"/>
                    </a:cubicBezTo>
                    <a:lnTo>
                      <a:pt x="572" y="13429"/>
                    </a:lnTo>
                    <a:cubicBezTo>
                      <a:pt x="590" y="13429"/>
                      <a:pt x="608" y="13429"/>
                      <a:pt x="626" y="13434"/>
                    </a:cubicBezTo>
                    <a:lnTo>
                      <a:pt x="658" y="13438"/>
                    </a:lnTo>
                    <a:cubicBezTo>
                      <a:pt x="685" y="13443"/>
                      <a:pt x="716" y="13447"/>
                      <a:pt x="748" y="13452"/>
                    </a:cubicBezTo>
                    <a:lnTo>
                      <a:pt x="797" y="13452"/>
                    </a:lnTo>
                    <a:lnTo>
                      <a:pt x="833" y="13456"/>
                    </a:lnTo>
                    <a:lnTo>
                      <a:pt x="856" y="13456"/>
                    </a:lnTo>
                    <a:cubicBezTo>
                      <a:pt x="862" y="13459"/>
                      <a:pt x="868" y="13460"/>
                      <a:pt x="874" y="13460"/>
                    </a:cubicBezTo>
                    <a:cubicBezTo>
                      <a:pt x="879" y="13460"/>
                      <a:pt x="885" y="13459"/>
                      <a:pt x="892" y="13456"/>
                    </a:cubicBezTo>
                    <a:cubicBezTo>
                      <a:pt x="896" y="13458"/>
                      <a:pt x="901" y="13458"/>
                      <a:pt x="905" y="13458"/>
                    </a:cubicBezTo>
                    <a:cubicBezTo>
                      <a:pt x="917" y="13458"/>
                      <a:pt x="928" y="13454"/>
                      <a:pt x="941" y="13447"/>
                    </a:cubicBezTo>
                    <a:cubicBezTo>
                      <a:pt x="964" y="13438"/>
                      <a:pt x="986" y="13416"/>
                      <a:pt x="995" y="13393"/>
                    </a:cubicBezTo>
                    <a:cubicBezTo>
                      <a:pt x="1009" y="13389"/>
                      <a:pt x="1018" y="13380"/>
                      <a:pt x="1027" y="13371"/>
                    </a:cubicBezTo>
                    <a:cubicBezTo>
                      <a:pt x="1040" y="13357"/>
                      <a:pt x="1040" y="13339"/>
                      <a:pt x="1036" y="13321"/>
                    </a:cubicBezTo>
                    <a:cubicBezTo>
                      <a:pt x="1036" y="13308"/>
                      <a:pt x="1036" y="13294"/>
                      <a:pt x="1031" y="13281"/>
                    </a:cubicBezTo>
                    <a:cubicBezTo>
                      <a:pt x="1027" y="13258"/>
                      <a:pt x="1027" y="13236"/>
                      <a:pt x="1022" y="13213"/>
                    </a:cubicBezTo>
                    <a:cubicBezTo>
                      <a:pt x="1022" y="13200"/>
                      <a:pt x="1022" y="13182"/>
                      <a:pt x="1022" y="13168"/>
                    </a:cubicBezTo>
                    <a:cubicBezTo>
                      <a:pt x="1022" y="13141"/>
                      <a:pt x="1013" y="13123"/>
                      <a:pt x="1013" y="13101"/>
                    </a:cubicBezTo>
                    <a:cubicBezTo>
                      <a:pt x="1009" y="13069"/>
                      <a:pt x="1000" y="13038"/>
                      <a:pt x="995" y="13002"/>
                    </a:cubicBezTo>
                    <a:lnTo>
                      <a:pt x="991" y="12970"/>
                    </a:lnTo>
                    <a:lnTo>
                      <a:pt x="968" y="12863"/>
                    </a:lnTo>
                    <a:cubicBezTo>
                      <a:pt x="959" y="12813"/>
                      <a:pt x="950" y="12764"/>
                      <a:pt x="941" y="12719"/>
                    </a:cubicBezTo>
                    <a:cubicBezTo>
                      <a:pt x="932" y="12660"/>
                      <a:pt x="923" y="12606"/>
                      <a:pt x="919" y="12548"/>
                    </a:cubicBezTo>
                    <a:lnTo>
                      <a:pt x="910" y="12485"/>
                    </a:lnTo>
                    <a:lnTo>
                      <a:pt x="905" y="12417"/>
                    </a:lnTo>
                    <a:lnTo>
                      <a:pt x="892" y="12296"/>
                    </a:lnTo>
                    <a:lnTo>
                      <a:pt x="887" y="12264"/>
                    </a:lnTo>
                    <a:lnTo>
                      <a:pt x="887" y="12233"/>
                    </a:lnTo>
                    <a:lnTo>
                      <a:pt x="887" y="12201"/>
                    </a:lnTo>
                    <a:cubicBezTo>
                      <a:pt x="887" y="12183"/>
                      <a:pt x="883" y="12161"/>
                      <a:pt x="883" y="12138"/>
                    </a:cubicBezTo>
                    <a:cubicBezTo>
                      <a:pt x="883" y="12075"/>
                      <a:pt x="874" y="12008"/>
                      <a:pt x="869" y="11945"/>
                    </a:cubicBezTo>
                    <a:lnTo>
                      <a:pt x="860" y="11792"/>
                    </a:lnTo>
                    <a:cubicBezTo>
                      <a:pt x="856" y="11666"/>
                      <a:pt x="851" y="11544"/>
                      <a:pt x="842" y="11423"/>
                    </a:cubicBezTo>
                    <a:cubicBezTo>
                      <a:pt x="842" y="11391"/>
                      <a:pt x="838" y="11360"/>
                      <a:pt x="833" y="11328"/>
                    </a:cubicBezTo>
                    <a:lnTo>
                      <a:pt x="833" y="11274"/>
                    </a:lnTo>
                    <a:cubicBezTo>
                      <a:pt x="833" y="11243"/>
                      <a:pt x="829" y="11212"/>
                      <a:pt x="824" y="11185"/>
                    </a:cubicBezTo>
                    <a:lnTo>
                      <a:pt x="820" y="11122"/>
                    </a:lnTo>
                    <a:cubicBezTo>
                      <a:pt x="815" y="11023"/>
                      <a:pt x="811" y="10919"/>
                      <a:pt x="811" y="10820"/>
                    </a:cubicBezTo>
                    <a:lnTo>
                      <a:pt x="811" y="10780"/>
                    </a:lnTo>
                    <a:cubicBezTo>
                      <a:pt x="811" y="10685"/>
                      <a:pt x="806" y="10591"/>
                      <a:pt x="806" y="10496"/>
                    </a:cubicBezTo>
                    <a:cubicBezTo>
                      <a:pt x="806" y="10388"/>
                      <a:pt x="811" y="10280"/>
                      <a:pt x="815" y="10168"/>
                    </a:cubicBezTo>
                    <a:lnTo>
                      <a:pt x="815" y="10015"/>
                    </a:lnTo>
                    <a:lnTo>
                      <a:pt x="815" y="9875"/>
                    </a:lnTo>
                    <a:cubicBezTo>
                      <a:pt x="815" y="9812"/>
                      <a:pt x="815" y="9749"/>
                      <a:pt x="815" y="9691"/>
                    </a:cubicBezTo>
                    <a:lnTo>
                      <a:pt x="815" y="9565"/>
                    </a:lnTo>
                    <a:cubicBezTo>
                      <a:pt x="815" y="9475"/>
                      <a:pt x="815" y="9381"/>
                      <a:pt x="820" y="9286"/>
                    </a:cubicBezTo>
                    <a:cubicBezTo>
                      <a:pt x="820" y="9165"/>
                      <a:pt x="820" y="9048"/>
                      <a:pt x="829" y="8926"/>
                    </a:cubicBezTo>
                    <a:lnTo>
                      <a:pt x="829" y="8877"/>
                    </a:lnTo>
                    <a:cubicBezTo>
                      <a:pt x="829" y="8848"/>
                      <a:pt x="829" y="8816"/>
                      <a:pt x="829" y="8787"/>
                    </a:cubicBezTo>
                    <a:cubicBezTo>
                      <a:pt x="838" y="8679"/>
                      <a:pt x="842" y="8571"/>
                      <a:pt x="842" y="8467"/>
                    </a:cubicBezTo>
                    <a:cubicBezTo>
                      <a:pt x="842" y="8463"/>
                      <a:pt x="842" y="8463"/>
                      <a:pt x="842" y="8458"/>
                    </a:cubicBezTo>
                    <a:lnTo>
                      <a:pt x="842" y="8454"/>
                    </a:lnTo>
                    <a:lnTo>
                      <a:pt x="842" y="8436"/>
                    </a:lnTo>
                    <a:lnTo>
                      <a:pt x="851" y="8260"/>
                    </a:lnTo>
                    <a:cubicBezTo>
                      <a:pt x="856" y="8179"/>
                      <a:pt x="860" y="8098"/>
                      <a:pt x="860" y="8013"/>
                    </a:cubicBezTo>
                    <a:cubicBezTo>
                      <a:pt x="869" y="7775"/>
                      <a:pt x="883" y="7541"/>
                      <a:pt x="896" y="7311"/>
                    </a:cubicBezTo>
                    <a:lnTo>
                      <a:pt x="901" y="7235"/>
                    </a:lnTo>
                    <a:lnTo>
                      <a:pt x="910" y="7145"/>
                    </a:lnTo>
                    <a:cubicBezTo>
                      <a:pt x="914" y="7046"/>
                      <a:pt x="923" y="6951"/>
                      <a:pt x="928" y="6852"/>
                    </a:cubicBezTo>
                    <a:cubicBezTo>
                      <a:pt x="928" y="6812"/>
                      <a:pt x="932" y="6771"/>
                      <a:pt x="937" y="6731"/>
                    </a:cubicBezTo>
                    <a:lnTo>
                      <a:pt x="941" y="6654"/>
                    </a:lnTo>
                    <a:cubicBezTo>
                      <a:pt x="946" y="6587"/>
                      <a:pt x="955" y="6519"/>
                      <a:pt x="959" y="6452"/>
                    </a:cubicBezTo>
                    <a:lnTo>
                      <a:pt x="964" y="6340"/>
                    </a:lnTo>
                    <a:cubicBezTo>
                      <a:pt x="973" y="6250"/>
                      <a:pt x="977" y="6155"/>
                      <a:pt x="986" y="6065"/>
                    </a:cubicBezTo>
                    <a:lnTo>
                      <a:pt x="1000" y="5872"/>
                    </a:lnTo>
                    <a:lnTo>
                      <a:pt x="1018" y="5683"/>
                    </a:lnTo>
                    <a:cubicBezTo>
                      <a:pt x="1027" y="5561"/>
                      <a:pt x="1040" y="5440"/>
                      <a:pt x="1049" y="5318"/>
                    </a:cubicBezTo>
                    <a:lnTo>
                      <a:pt x="1058" y="5246"/>
                    </a:lnTo>
                    <a:lnTo>
                      <a:pt x="1067" y="5134"/>
                    </a:lnTo>
                    <a:cubicBezTo>
                      <a:pt x="1072" y="5098"/>
                      <a:pt x="1076" y="5062"/>
                      <a:pt x="1081" y="5021"/>
                    </a:cubicBezTo>
                    <a:lnTo>
                      <a:pt x="1090" y="4945"/>
                    </a:lnTo>
                    <a:lnTo>
                      <a:pt x="1094" y="4882"/>
                    </a:lnTo>
                    <a:cubicBezTo>
                      <a:pt x="1099" y="4837"/>
                      <a:pt x="1103" y="4796"/>
                      <a:pt x="1108" y="4752"/>
                    </a:cubicBezTo>
                    <a:cubicBezTo>
                      <a:pt x="1112" y="4720"/>
                      <a:pt x="1117" y="4693"/>
                      <a:pt x="1117" y="4662"/>
                    </a:cubicBezTo>
                    <a:cubicBezTo>
                      <a:pt x="1121" y="4630"/>
                      <a:pt x="1121" y="4603"/>
                      <a:pt x="1126" y="4572"/>
                    </a:cubicBezTo>
                    <a:cubicBezTo>
                      <a:pt x="1130" y="4527"/>
                      <a:pt x="1135" y="4486"/>
                      <a:pt x="1144" y="4441"/>
                    </a:cubicBezTo>
                    <a:lnTo>
                      <a:pt x="1148" y="4378"/>
                    </a:lnTo>
                    <a:cubicBezTo>
                      <a:pt x="1153" y="4351"/>
                      <a:pt x="1157" y="4320"/>
                      <a:pt x="1162" y="4288"/>
                    </a:cubicBezTo>
                    <a:cubicBezTo>
                      <a:pt x="1166" y="4261"/>
                      <a:pt x="1171" y="4230"/>
                      <a:pt x="1171" y="4198"/>
                    </a:cubicBezTo>
                    <a:cubicBezTo>
                      <a:pt x="1175" y="4167"/>
                      <a:pt x="1180" y="4144"/>
                      <a:pt x="1180" y="4117"/>
                    </a:cubicBezTo>
                    <a:cubicBezTo>
                      <a:pt x="1184" y="4090"/>
                      <a:pt x="1189" y="4054"/>
                      <a:pt x="1193" y="4023"/>
                    </a:cubicBezTo>
                    <a:cubicBezTo>
                      <a:pt x="1202" y="3960"/>
                      <a:pt x="1207" y="3897"/>
                      <a:pt x="1215" y="3834"/>
                    </a:cubicBezTo>
                    <a:cubicBezTo>
                      <a:pt x="1220" y="3789"/>
                      <a:pt x="1224" y="3748"/>
                      <a:pt x="1229" y="3703"/>
                    </a:cubicBezTo>
                    <a:lnTo>
                      <a:pt x="1238" y="3636"/>
                    </a:lnTo>
                    <a:cubicBezTo>
                      <a:pt x="1242" y="3600"/>
                      <a:pt x="1247" y="3559"/>
                      <a:pt x="1251" y="3519"/>
                    </a:cubicBezTo>
                    <a:lnTo>
                      <a:pt x="1260" y="3442"/>
                    </a:lnTo>
                    <a:cubicBezTo>
                      <a:pt x="1269" y="3388"/>
                      <a:pt x="1274" y="3339"/>
                      <a:pt x="1278" y="3285"/>
                    </a:cubicBezTo>
                    <a:lnTo>
                      <a:pt x="1283" y="3249"/>
                    </a:lnTo>
                    <a:cubicBezTo>
                      <a:pt x="1287" y="3204"/>
                      <a:pt x="1296" y="3154"/>
                      <a:pt x="1301" y="3110"/>
                    </a:cubicBezTo>
                    <a:lnTo>
                      <a:pt x="1310" y="3060"/>
                    </a:lnTo>
                    <a:lnTo>
                      <a:pt x="1337" y="2853"/>
                    </a:lnTo>
                    <a:lnTo>
                      <a:pt x="1364" y="2678"/>
                    </a:lnTo>
                    <a:cubicBezTo>
                      <a:pt x="1373" y="2610"/>
                      <a:pt x="1382" y="2543"/>
                      <a:pt x="1391" y="2475"/>
                    </a:cubicBezTo>
                    <a:cubicBezTo>
                      <a:pt x="1395" y="2453"/>
                      <a:pt x="1400" y="2426"/>
                      <a:pt x="1404" y="2399"/>
                    </a:cubicBezTo>
                    <a:cubicBezTo>
                      <a:pt x="1413" y="2363"/>
                      <a:pt x="1418" y="2327"/>
                      <a:pt x="1427" y="2291"/>
                    </a:cubicBezTo>
                    <a:cubicBezTo>
                      <a:pt x="1431" y="2255"/>
                      <a:pt x="1436" y="2205"/>
                      <a:pt x="1440" y="2160"/>
                    </a:cubicBezTo>
                    <a:lnTo>
                      <a:pt x="1449" y="2106"/>
                    </a:lnTo>
                    <a:cubicBezTo>
                      <a:pt x="1454" y="2048"/>
                      <a:pt x="1458" y="1989"/>
                      <a:pt x="1467" y="1931"/>
                    </a:cubicBezTo>
                    <a:cubicBezTo>
                      <a:pt x="1481" y="1818"/>
                      <a:pt x="1494" y="1706"/>
                      <a:pt x="1512" y="1598"/>
                    </a:cubicBezTo>
                    <a:cubicBezTo>
                      <a:pt x="1517" y="1566"/>
                      <a:pt x="1521" y="1535"/>
                      <a:pt x="1526" y="1508"/>
                    </a:cubicBezTo>
                    <a:lnTo>
                      <a:pt x="1539" y="1450"/>
                    </a:lnTo>
                    <a:cubicBezTo>
                      <a:pt x="1607" y="1445"/>
                      <a:pt x="1674" y="1436"/>
                      <a:pt x="1742" y="1427"/>
                    </a:cubicBezTo>
                    <a:lnTo>
                      <a:pt x="1760" y="1427"/>
                    </a:lnTo>
                    <a:lnTo>
                      <a:pt x="1791" y="1423"/>
                    </a:lnTo>
                    <a:lnTo>
                      <a:pt x="1944" y="1400"/>
                    </a:lnTo>
                    <a:cubicBezTo>
                      <a:pt x="2003" y="1387"/>
                      <a:pt x="2066" y="1378"/>
                      <a:pt x="2124" y="1364"/>
                    </a:cubicBezTo>
                    <a:lnTo>
                      <a:pt x="2219" y="1346"/>
                    </a:lnTo>
                    <a:lnTo>
                      <a:pt x="2259" y="1337"/>
                    </a:lnTo>
                    <a:cubicBezTo>
                      <a:pt x="2336" y="1324"/>
                      <a:pt x="2417" y="1306"/>
                      <a:pt x="2493" y="1288"/>
                    </a:cubicBezTo>
                    <a:cubicBezTo>
                      <a:pt x="2583" y="1270"/>
                      <a:pt x="2673" y="1243"/>
                      <a:pt x="2759" y="1220"/>
                    </a:cubicBezTo>
                    <a:lnTo>
                      <a:pt x="2826" y="1202"/>
                    </a:lnTo>
                    <a:cubicBezTo>
                      <a:pt x="2952" y="1166"/>
                      <a:pt x="3078" y="1126"/>
                      <a:pt x="3186" y="1090"/>
                    </a:cubicBezTo>
                    <a:cubicBezTo>
                      <a:pt x="3217" y="1076"/>
                      <a:pt x="3253" y="1067"/>
                      <a:pt x="3285" y="1054"/>
                    </a:cubicBezTo>
                    <a:lnTo>
                      <a:pt x="3348" y="1027"/>
                    </a:lnTo>
                    <a:lnTo>
                      <a:pt x="3402" y="1009"/>
                    </a:lnTo>
                    <a:lnTo>
                      <a:pt x="3510" y="968"/>
                    </a:lnTo>
                    <a:cubicBezTo>
                      <a:pt x="3600" y="932"/>
                      <a:pt x="3690" y="892"/>
                      <a:pt x="3775" y="842"/>
                    </a:cubicBezTo>
                    <a:cubicBezTo>
                      <a:pt x="3847" y="806"/>
                      <a:pt x="3919" y="761"/>
                      <a:pt x="3978" y="721"/>
                    </a:cubicBezTo>
                    <a:cubicBezTo>
                      <a:pt x="4063" y="676"/>
                      <a:pt x="4126" y="595"/>
                      <a:pt x="4144" y="500"/>
                    </a:cubicBezTo>
                    <a:lnTo>
                      <a:pt x="4153" y="473"/>
                    </a:lnTo>
                    <a:cubicBezTo>
                      <a:pt x="4158" y="455"/>
                      <a:pt x="4162" y="433"/>
                      <a:pt x="4167" y="415"/>
                    </a:cubicBezTo>
                    <a:cubicBezTo>
                      <a:pt x="4176" y="374"/>
                      <a:pt x="4185" y="338"/>
                      <a:pt x="4194" y="298"/>
                    </a:cubicBezTo>
                    <a:cubicBezTo>
                      <a:pt x="4198" y="271"/>
                      <a:pt x="4198" y="262"/>
                      <a:pt x="4203" y="248"/>
                    </a:cubicBezTo>
                    <a:cubicBezTo>
                      <a:pt x="4203" y="230"/>
                      <a:pt x="4203" y="208"/>
                      <a:pt x="4203" y="190"/>
                    </a:cubicBezTo>
                    <a:lnTo>
                      <a:pt x="4203" y="145"/>
                    </a:lnTo>
                    <a:lnTo>
                      <a:pt x="4203" y="86"/>
                    </a:lnTo>
                    <a:cubicBezTo>
                      <a:pt x="4198" y="59"/>
                      <a:pt x="4185" y="37"/>
                      <a:pt x="4162" y="19"/>
                    </a:cubicBezTo>
                    <a:cubicBezTo>
                      <a:pt x="4144" y="5"/>
                      <a:pt x="4117" y="1"/>
                      <a:pt x="4095"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334;p69">
                <a:extLst>
                  <a:ext uri="{FF2B5EF4-FFF2-40B4-BE49-F238E27FC236}">
                    <a16:creationId xmlns:a16="http://schemas.microsoft.com/office/drawing/2014/main" id="{8E30D58D-EF9D-7145-ABBD-3F9C27B391D4}"/>
                  </a:ext>
                </a:extLst>
              </p:cNvPr>
              <p:cNvSpPr/>
              <p:nvPr/>
            </p:nvSpPr>
            <p:spPr>
              <a:xfrm>
                <a:off x="5523466" y="3098593"/>
                <a:ext cx="43320" cy="47316"/>
              </a:xfrm>
              <a:custGeom>
                <a:avLst/>
                <a:gdLst/>
                <a:ahLst/>
                <a:cxnLst/>
                <a:rect l="l" t="t" r="r" b="b"/>
                <a:pathLst>
                  <a:path w="618" h="675" extrusionOk="0">
                    <a:moveTo>
                      <a:pt x="284" y="1"/>
                    </a:moveTo>
                    <a:lnTo>
                      <a:pt x="244" y="5"/>
                    </a:lnTo>
                    <a:lnTo>
                      <a:pt x="235" y="5"/>
                    </a:lnTo>
                    <a:cubicBezTo>
                      <a:pt x="217" y="10"/>
                      <a:pt x="203" y="28"/>
                      <a:pt x="199" y="41"/>
                    </a:cubicBezTo>
                    <a:cubicBezTo>
                      <a:pt x="194" y="50"/>
                      <a:pt x="190" y="55"/>
                      <a:pt x="190" y="64"/>
                    </a:cubicBezTo>
                    <a:cubicBezTo>
                      <a:pt x="183" y="60"/>
                      <a:pt x="175" y="59"/>
                      <a:pt x="168" y="59"/>
                    </a:cubicBezTo>
                    <a:cubicBezTo>
                      <a:pt x="155" y="59"/>
                      <a:pt x="142" y="63"/>
                      <a:pt x="131" y="68"/>
                    </a:cubicBezTo>
                    <a:cubicBezTo>
                      <a:pt x="131" y="64"/>
                      <a:pt x="131" y="64"/>
                      <a:pt x="131" y="59"/>
                    </a:cubicBezTo>
                    <a:cubicBezTo>
                      <a:pt x="127" y="50"/>
                      <a:pt x="122" y="46"/>
                      <a:pt x="113" y="41"/>
                    </a:cubicBezTo>
                    <a:cubicBezTo>
                      <a:pt x="109" y="28"/>
                      <a:pt x="100" y="23"/>
                      <a:pt x="86" y="19"/>
                    </a:cubicBezTo>
                    <a:cubicBezTo>
                      <a:pt x="77" y="19"/>
                      <a:pt x="64" y="23"/>
                      <a:pt x="55" y="32"/>
                    </a:cubicBezTo>
                    <a:cubicBezTo>
                      <a:pt x="37" y="37"/>
                      <a:pt x="28" y="55"/>
                      <a:pt x="23" y="77"/>
                    </a:cubicBezTo>
                    <a:cubicBezTo>
                      <a:pt x="23" y="91"/>
                      <a:pt x="23" y="109"/>
                      <a:pt x="23" y="127"/>
                    </a:cubicBezTo>
                    <a:lnTo>
                      <a:pt x="23" y="176"/>
                    </a:lnTo>
                    <a:lnTo>
                      <a:pt x="23" y="208"/>
                    </a:lnTo>
                    <a:cubicBezTo>
                      <a:pt x="19" y="248"/>
                      <a:pt x="14" y="289"/>
                      <a:pt x="10" y="325"/>
                    </a:cubicBezTo>
                    <a:cubicBezTo>
                      <a:pt x="5" y="365"/>
                      <a:pt x="1" y="410"/>
                      <a:pt x="1" y="451"/>
                    </a:cubicBezTo>
                    <a:lnTo>
                      <a:pt x="1" y="505"/>
                    </a:lnTo>
                    <a:lnTo>
                      <a:pt x="1" y="536"/>
                    </a:lnTo>
                    <a:lnTo>
                      <a:pt x="1" y="550"/>
                    </a:lnTo>
                    <a:cubicBezTo>
                      <a:pt x="1" y="559"/>
                      <a:pt x="5" y="568"/>
                      <a:pt x="5" y="577"/>
                    </a:cubicBezTo>
                    <a:cubicBezTo>
                      <a:pt x="14" y="590"/>
                      <a:pt x="28" y="604"/>
                      <a:pt x="46" y="604"/>
                    </a:cubicBezTo>
                    <a:lnTo>
                      <a:pt x="59" y="604"/>
                    </a:lnTo>
                    <a:cubicBezTo>
                      <a:pt x="68" y="617"/>
                      <a:pt x="77" y="631"/>
                      <a:pt x="95" y="635"/>
                    </a:cubicBezTo>
                    <a:cubicBezTo>
                      <a:pt x="102" y="637"/>
                      <a:pt x="109" y="638"/>
                      <a:pt x="115" y="638"/>
                    </a:cubicBezTo>
                    <a:cubicBezTo>
                      <a:pt x="122" y="638"/>
                      <a:pt x="129" y="637"/>
                      <a:pt x="136" y="635"/>
                    </a:cubicBezTo>
                    <a:cubicBezTo>
                      <a:pt x="145" y="653"/>
                      <a:pt x="158" y="662"/>
                      <a:pt x="176" y="671"/>
                    </a:cubicBezTo>
                    <a:cubicBezTo>
                      <a:pt x="185" y="673"/>
                      <a:pt x="194" y="674"/>
                      <a:pt x="203" y="674"/>
                    </a:cubicBezTo>
                    <a:cubicBezTo>
                      <a:pt x="212" y="674"/>
                      <a:pt x="221" y="673"/>
                      <a:pt x="230" y="671"/>
                    </a:cubicBezTo>
                    <a:cubicBezTo>
                      <a:pt x="239" y="667"/>
                      <a:pt x="244" y="662"/>
                      <a:pt x="248" y="658"/>
                    </a:cubicBezTo>
                    <a:cubicBezTo>
                      <a:pt x="253" y="662"/>
                      <a:pt x="257" y="662"/>
                      <a:pt x="262" y="662"/>
                    </a:cubicBezTo>
                    <a:lnTo>
                      <a:pt x="266" y="662"/>
                    </a:lnTo>
                    <a:cubicBezTo>
                      <a:pt x="275" y="667"/>
                      <a:pt x="285" y="669"/>
                      <a:pt x="295" y="669"/>
                    </a:cubicBezTo>
                    <a:cubicBezTo>
                      <a:pt x="306" y="669"/>
                      <a:pt x="316" y="667"/>
                      <a:pt x="325" y="662"/>
                    </a:cubicBezTo>
                    <a:cubicBezTo>
                      <a:pt x="334" y="662"/>
                      <a:pt x="338" y="658"/>
                      <a:pt x="343" y="653"/>
                    </a:cubicBezTo>
                    <a:cubicBezTo>
                      <a:pt x="357" y="662"/>
                      <a:pt x="373" y="666"/>
                      <a:pt x="389" y="666"/>
                    </a:cubicBezTo>
                    <a:cubicBezTo>
                      <a:pt x="406" y="666"/>
                      <a:pt x="423" y="660"/>
                      <a:pt x="437" y="649"/>
                    </a:cubicBezTo>
                    <a:cubicBezTo>
                      <a:pt x="442" y="644"/>
                      <a:pt x="451" y="635"/>
                      <a:pt x="455" y="631"/>
                    </a:cubicBezTo>
                    <a:cubicBezTo>
                      <a:pt x="464" y="635"/>
                      <a:pt x="473" y="635"/>
                      <a:pt x="482" y="635"/>
                    </a:cubicBezTo>
                    <a:cubicBezTo>
                      <a:pt x="486" y="636"/>
                      <a:pt x="490" y="636"/>
                      <a:pt x="494" y="636"/>
                    </a:cubicBezTo>
                    <a:cubicBezTo>
                      <a:pt x="513" y="636"/>
                      <a:pt x="535" y="627"/>
                      <a:pt x="550" y="608"/>
                    </a:cubicBezTo>
                    <a:cubicBezTo>
                      <a:pt x="581" y="599"/>
                      <a:pt x="608" y="572"/>
                      <a:pt x="613" y="541"/>
                    </a:cubicBezTo>
                    <a:cubicBezTo>
                      <a:pt x="617" y="505"/>
                      <a:pt x="617" y="473"/>
                      <a:pt x="613" y="442"/>
                    </a:cubicBezTo>
                    <a:lnTo>
                      <a:pt x="608" y="316"/>
                    </a:lnTo>
                    <a:lnTo>
                      <a:pt x="608" y="91"/>
                    </a:lnTo>
                    <a:lnTo>
                      <a:pt x="608" y="77"/>
                    </a:lnTo>
                    <a:cubicBezTo>
                      <a:pt x="608" y="64"/>
                      <a:pt x="604" y="50"/>
                      <a:pt x="595" y="41"/>
                    </a:cubicBezTo>
                    <a:cubicBezTo>
                      <a:pt x="586" y="28"/>
                      <a:pt x="568" y="19"/>
                      <a:pt x="550" y="14"/>
                    </a:cubicBezTo>
                    <a:cubicBezTo>
                      <a:pt x="536" y="14"/>
                      <a:pt x="523" y="14"/>
                      <a:pt x="509" y="19"/>
                    </a:cubicBezTo>
                    <a:cubicBezTo>
                      <a:pt x="505" y="23"/>
                      <a:pt x="500" y="28"/>
                      <a:pt x="491" y="32"/>
                    </a:cubicBezTo>
                    <a:cubicBezTo>
                      <a:pt x="481" y="22"/>
                      <a:pt x="468" y="17"/>
                      <a:pt x="455" y="17"/>
                    </a:cubicBezTo>
                    <a:cubicBezTo>
                      <a:pt x="451" y="17"/>
                      <a:pt x="446" y="18"/>
                      <a:pt x="442" y="19"/>
                    </a:cubicBezTo>
                    <a:cubicBezTo>
                      <a:pt x="428" y="23"/>
                      <a:pt x="410" y="28"/>
                      <a:pt x="401" y="41"/>
                    </a:cubicBezTo>
                    <a:cubicBezTo>
                      <a:pt x="397" y="32"/>
                      <a:pt x="392" y="28"/>
                      <a:pt x="383" y="23"/>
                    </a:cubicBezTo>
                    <a:cubicBezTo>
                      <a:pt x="373" y="14"/>
                      <a:pt x="361" y="9"/>
                      <a:pt x="349" y="9"/>
                    </a:cubicBezTo>
                    <a:cubicBezTo>
                      <a:pt x="337" y="9"/>
                      <a:pt x="326" y="12"/>
                      <a:pt x="316" y="19"/>
                    </a:cubicBezTo>
                    <a:cubicBezTo>
                      <a:pt x="307" y="10"/>
                      <a:pt x="293" y="5"/>
                      <a:pt x="28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335;p69">
                <a:extLst>
                  <a:ext uri="{FF2B5EF4-FFF2-40B4-BE49-F238E27FC236}">
                    <a16:creationId xmlns:a16="http://schemas.microsoft.com/office/drawing/2014/main" id="{AF3DD0A1-6EDA-D647-93A4-A7DDDB52F504}"/>
                  </a:ext>
                </a:extLst>
              </p:cNvPr>
              <p:cNvSpPr/>
              <p:nvPr/>
            </p:nvSpPr>
            <p:spPr>
              <a:xfrm>
                <a:off x="5525990" y="3098312"/>
                <a:ext cx="24043" cy="8272"/>
              </a:xfrm>
              <a:custGeom>
                <a:avLst/>
                <a:gdLst/>
                <a:ahLst/>
                <a:cxnLst/>
                <a:rect l="l" t="t" r="r" b="b"/>
                <a:pathLst>
                  <a:path w="343" h="118" extrusionOk="0">
                    <a:moveTo>
                      <a:pt x="275" y="0"/>
                    </a:moveTo>
                    <a:cubicBezTo>
                      <a:pt x="217" y="9"/>
                      <a:pt x="158" y="14"/>
                      <a:pt x="95" y="14"/>
                    </a:cubicBezTo>
                    <a:lnTo>
                      <a:pt x="23" y="14"/>
                    </a:lnTo>
                    <a:cubicBezTo>
                      <a:pt x="14" y="23"/>
                      <a:pt x="10" y="27"/>
                      <a:pt x="5" y="36"/>
                    </a:cubicBezTo>
                    <a:cubicBezTo>
                      <a:pt x="1" y="50"/>
                      <a:pt x="1" y="63"/>
                      <a:pt x="5" y="77"/>
                    </a:cubicBezTo>
                    <a:cubicBezTo>
                      <a:pt x="14" y="90"/>
                      <a:pt x="23" y="99"/>
                      <a:pt x="37" y="108"/>
                    </a:cubicBezTo>
                    <a:cubicBezTo>
                      <a:pt x="41" y="108"/>
                      <a:pt x="46" y="108"/>
                      <a:pt x="50" y="113"/>
                    </a:cubicBezTo>
                    <a:cubicBezTo>
                      <a:pt x="55" y="113"/>
                      <a:pt x="64" y="117"/>
                      <a:pt x="73" y="117"/>
                    </a:cubicBezTo>
                    <a:lnTo>
                      <a:pt x="113" y="117"/>
                    </a:lnTo>
                    <a:cubicBezTo>
                      <a:pt x="127" y="117"/>
                      <a:pt x="145" y="113"/>
                      <a:pt x="158" y="108"/>
                    </a:cubicBezTo>
                    <a:cubicBezTo>
                      <a:pt x="181" y="99"/>
                      <a:pt x="203" y="95"/>
                      <a:pt x="230" y="90"/>
                    </a:cubicBezTo>
                    <a:cubicBezTo>
                      <a:pt x="248" y="90"/>
                      <a:pt x="266" y="95"/>
                      <a:pt x="284" y="99"/>
                    </a:cubicBezTo>
                    <a:cubicBezTo>
                      <a:pt x="311" y="99"/>
                      <a:pt x="334" y="81"/>
                      <a:pt x="338" y="54"/>
                    </a:cubicBezTo>
                    <a:cubicBezTo>
                      <a:pt x="343" y="27"/>
                      <a:pt x="320" y="5"/>
                      <a:pt x="298"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336;p69">
                <a:extLst>
                  <a:ext uri="{FF2B5EF4-FFF2-40B4-BE49-F238E27FC236}">
                    <a16:creationId xmlns:a16="http://schemas.microsoft.com/office/drawing/2014/main" id="{3D9034AB-EADC-404E-AF4B-9EE3623377D9}"/>
                  </a:ext>
                </a:extLst>
              </p:cNvPr>
              <p:cNvSpPr/>
              <p:nvPr/>
            </p:nvSpPr>
            <p:spPr>
              <a:xfrm>
                <a:off x="5560408" y="3096700"/>
                <a:ext cx="8902" cy="49629"/>
              </a:xfrm>
              <a:custGeom>
                <a:avLst/>
                <a:gdLst/>
                <a:ahLst/>
                <a:cxnLst/>
                <a:rect l="l" t="t" r="r" b="b"/>
                <a:pathLst>
                  <a:path w="127" h="708" extrusionOk="0">
                    <a:moveTo>
                      <a:pt x="113" y="1"/>
                    </a:moveTo>
                    <a:lnTo>
                      <a:pt x="54" y="5"/>
                    </a:lnTo>
                    <a:lnTo>
                      <a:pt x="18" y="10"/>
                    </a:lnTo>
                    <a:cubicBezTo>
                      <a:pt x="18" y="14"/>
                      <a:pt x="18" y="19"/>
                      <a:pt x="18" y="23"/>
                    </a:cubicBezTo>
                    <a:cubicBezTo>
                      <a:pt x="14" y="82"/>
                      <a:pt x="9" y="131"/>
                      <a:pt x="9" y="190"/>
                    </a:cubicBezTo>
                    <a:cubicBezTo>
                      <a:pt x="9" y="244"/>
                      <a:pt x="9" y="302"/>
                      <a:pt x="5" y="356"/>
                    </a:cubicBezTo>
                    <a:cubicBezTo>
                      <a:pt x="0" y="415"/>
                      <a:pt x="5" y="464"/>
                      <a:pt x="0" y="514"/>
                    </a:cubicBezTo>
                    <a:lnTo>
                      <a:pt x="0" y="581"/>
                    </a:lnTo>
                    <a:cubicBezTo>
                      <a:pt x="0" y="604"/>
                      <a:pt x="0" y="631"/>
                      <a:pt x="5" y="658"/>
                    </a:cubicBezTo>
                    <a:cubicBezTo>
                      <a:pt x="9" y="685"/>
                      <a:pt x="32" y="703"/>
                      <a:pt x="54" y="707"/>
                    </a:cubicBezTo>
                    <a:cubicBezTo>
                      <a:pt x="86" y="707"/>
                      <a:pt x="113" y="685"/>
                      <a:pt x="117" y="653"/>
                    </a:cubicBezTo>
                    <a:cubicBezTo>
                      <a:pt x="122" y="559"/>
                      <a:pt x="117" y="464"/>
                      <a:pt x="117" y="370"/>
                    </a:cubicBezTo>
                    <a:lnTo>
                      <a:pt x="117" y="212"/>
                    </a:lnTo>
                    <a:cubicBezTo>
                      <a:pt x="117" y="158"/>
                      <a:pt x="117" y="95"/>
                      <a:pt x="122" y="37"/>
                    </a:cubicBezTo>
                    <a:cubicBezTo>
                      <a:pt x="126" y="23"/>
                      <a:pt x="122" y="10"/>
                      <a:pt x="113"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338;p69">
                <a:extLst>
                  <a:ext uri="{FF2B5EF4-FFF2-40B4-BE49-F238E27FC236}">
                    <a16:creationId xmlns:a16="http://schemas.microsoft.com/office/drawing/2014/main" id="{3C9811DD-60EF-0342-B5BB-87C22B9C5460}"/>
                  </a:ext>
                </a:extLst>
              </p:cNvPr>
              <p:cNvSpPr/>
              <p:nvPr/>
            </p:nvSpPr>
            <p:spPr>
              <a:xfrm>
                <a:off x="5501386" y="2354368"/>
                <a:ext cx="80822" cy="51802"/>
              </a:xfrm>
              <a:custGeom>
                <a:avLst/>
                <a:gdLst/>
                <a:ahLst/>
                <a:cxnLst/>
                <a:rect l="l" t="t" r="r" b="b"/>
                <a:pathLst>
                  <a:path w="1153" h="739" extrusionOk="0">
                    <a:moveTo>
                      <a:pt x="689" y="1"/>
                    </a:moveTo>
                    <a:cubicBezTo>
                      <a:pt x="671" y="5"/>
                      <a:pt x="653" y="5"/>
                      <a:pt x="635" y="10"/>
                    </a:cubicBezTo>
                    <a:cubicBezTo>
                      <a:pt x="622" y="10"/>
                      <a:pt x="613" y="10"/>
                      <a:pt x="604" y="14"/>
                    </a:cubicBezTo>
                    <a:cubicBezTo>
                      <a:pt x="577" y="19"/>
                      <a:pt x="554" y="28"/>
                      <a:pt x="532" y="32"/>
                    </a:cubicBezTo>
                    <a:cubicBezTo>
                      <a:pt x="451" y="59"/>
                      <a:pt x="374" y="91"/>
                      <a:pt x="298" y="122"/>
                    </a:cubicBezTo>
                    <a:cubicBezTo>
                      <a:pt x="239" y="140"/>
                      <a:pt x="190" y="163"/>
                      <a:pt x="136" y="181"/>
                    </a:cubicBezTo>
                    <a:cubicBezTo>
                      <a:pt x="122" y="190"/>
                      <a:pt x="109" y="199"/>
                      <a:pt x="91" y="208"/>
                    </a:cubicBezTo>
                    <a:cubicBezTo>
                      <a:pt x="64" y="226"/>
                      <a:pt x="37" y="248"/>
                      <a:pt x="19" y="280"/>
                    </a:cubicBezTo>
                    <a:cubicBezTo>
                      <a:pt x="5" y="302"/>
                      <a:pt x="1" y="334"/>
                      <a:pt x="10" y="361"/>
                    </a:cubicBezTo>
                    <a:cubicBezTo>
                      <a:pt x="46" y="379"/>
                      <a:pt x="86" y="401"/>
                      <a:pt x="122" y="424"/>
                    </a:cubicBezTo>
                    <a:cubicBezTo>
                      <a:pt x="154" y="446"/>
                      <a:pt x="185" y="473"/>
                      <a:pt x="217" y="500"/>
                    </a:cubicBezTo>
                    <a:cubicBezTo>
                      <a:pt x="230" y="514"/>
                      <a:pt x="248" y="532"/>
                      <a:pt x="262" y="545"/>
                    </a:cubicBezTo>
                    <a:lnTo>
                      <a:pt x="302" y="586"/>
                    </a:lnTo>
                    <a:lnTo>
                      <a:pt x="334" y="617"/>
                    </a:lnTo>
                    <a:lnTo>
                      <a:pt x="347" y="631"/>
                    </a:lnTo>
                    <a:lnTo>
                      <a:pt x="397" y="671"/>
                    </a:lnTo>
                    <a:cubicBezTo>
                      <a:pt x="406" y="667"/>
                      <a:pt x="419" y="662"/>
                      <a:pt x="428" y="662"/>
                    </a:cubicBezTo>
                    <a:cubicBezTo>
                      <a:pt x="442" y="662"/>
                      <a:pt x="455" y="667"/>
                      <a:pt x="464" y="676"/>
                    </a:cubicBezTo>
                    <a:cubicBezTo>
                      <a:pt x="478" y="685"/>
                      <a:pt x="487" y="698"/>
                      <a:pt x="491" y="716"/>
                    </a:cubicBezTo>
                    <a:lnTo>
                      <a:pt x="491" y="725"/>
                    </a:lnTo>
                    <a:lnTo>
                      <a:pt x="518" y="730"/>
                    </a:lnTo>
                    <a:lnTo>
                      <a:pt x="572" y="739"/>
                    </a:lnTo>
                    <a:cubicBezTo>
                      <a:pt x="604" y="739"/>
                      <a:pt x="631" y="730"/>
                      <a:pt x="658" y="716"/>
                    </a:cubicBezTo>
                    <a:cubicBezTo>
                      <a:pt x="698" y="694"/>
                      <a:pt x="743" y="671"/>
                      <a:pt x="788" y="649"/>
                    </a:cubicBezTo>
                    <a:cubicBezTo>
                      <a:pt x="824" y="631"/>
                      <a:pt x="856" y="608"/>
                      <a:pt x="887" y="581"/>
                    </a:cubicBezTo>
                    <a:cubicBezTo>
                      <a:pt x="937" y="545"/>
                      <a:pt x="982" y="509"/>
                      <a:pt x="1022" y="464"/>
                    </a:cubicBezTo>
                    <a:cubicBezTo>
                      <a:pt x="1058" y="433"/>
                      <a:pt x="1089" y="397"/>
                      <a:pt x="1125" y="361"/>
                    </a:cubicBezTo>
                    <a:cubicBezTo>
                      <a:pt x="1152" y="334"/>
                      <a:pt x="1152" y="293"/>
                      <a:pt x="1125" y="271"/>
                    </a:cubicBezTo>
                    <a:cubicBezTo>
                      <a:pt x="1115" y="257"/>
                      <a:pt x="1100" y="251"/>
                      <a:pt x="1083" y="251"/>
                    </a:cubicBezTo>
                    <a:cubicBezTo>
                      <a:pt x="1078" y="251"/>
                      <a:pt x="1072" y="252"/>
                      <a:pt x="1067" y="253"/>
                    </a:cubicBezTo>
                    <a:cubicBezTo>
                      <a:pt x="1054" y="212"/>
                      <a:pt x="1022" y="181"/>
                      <a:pt x="977" y="172"/>
                    </a:cubicBezTo>
                    <a:cubicBezTo>
                      <a:pt x="968" y="163"/>
                      <a:pt x="955" y="154"/>
                      <a:pt x="941" y="149"/>
                    </a:cubicBezTo>
                    <a:cubicBezTo>
                      <a:pt x="937" y="127"/>
                      <a:pt x="928" y="109"/>
                      <a:pt x="910" y="95"/>
                    </a:cubicBezTo>
                    <a:cubicBezTo>
                      <a:pt x="892" y="73"/>
                      <a:pt x="865" y="64"/>
                      <a:pt x="838" y="64"/>
                    </a:cubicBezTo>
                    <a:cubicBezTo>
                      <a:pt x="820" y="64"/>
                      <a:pt x="806" y="64"/>
                      <a:pt x="793" y="73"/>
                    </a:cubicBezTo>
                    <a:lnTo>
                      <a:pt x="788" y="73"/>
                    </a:lnTo>
                    <a:cubicBezTo>
                      <a:pt x="784" y="55"/>
                      <a:pt x="775" y="41"/>
                      <a:pt x="766" y="32"/>
                    </a:cubicBezTo>
                    <a:cubicBezTo>
                      <a:pt x="743" y="14"/>
                      <a:pt x="721" y="1"/>
                      <a:pt x="69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339;p69">
                <a:extLst>
                  <a:ext uri="{FF2B5EF4-FFF2-40B4-BE49-F238E27FC236}">
                    <a16:creationId xmlns:a16="http://schemas.microsoft.com/office/drawing/2014/main" id="{16B1F647-2B3A-2848-B910-99B5529D7235}"/>
                  </a:ext>
                </a:extLst>
              </p:cNvPr>
              <p:cNvSpPr/>
              <p:nvPr/>
            </p:nvSpPr>
            <p:spPr>
              <a:xfrm>
                <a:off x="5542743" y="2373925"/>
                <a:ext cx="38203" cy="28389"/>
              </a:xfrm>
              <a:custGeom>
                <a:avLst/>
                <a:gdLst/>
                <a:ahLst/>
                <a:cxnLst/>
                <a:rect l="l" t="t" r="r" b="b"/>
                <a:pathLst>
                  <a:path w="545" h="405" extrusionOk="0">
                    <a:moveTo>
                      <a:pt x="504" y="1"/>
                    </a:moveTo>
                    <a:cubicBezTo>
                      <a:pt x="495" y="1"/>
                      <a:pt x="490" y="5"/>
                      <a:pt x="481" y="10"/>
                    </a:cubicBezTo>
                    <a:lnTo>
                      <a:pt x="486" y="10"/>
                    </a:lnTo>
                    <a:cubicBezTo>
                      <a:pt x="459" y="37"/>
                      <a:pt x="428" y="68"/>
                      <a:pt x="401" y="91"/>
                    </a:cubicBezTo>
                    <a:cubicBezTo>
                      <a:pt x="379" y="112"/>
                      <a:pt x="341" y="142"/>
                      <a:pt x="311" y="168"/>
                    </a:cubicBezTo>
                    <a:lnTo>
                      <a:pt x="311" y="168"/>
                    </a:lnTo>
                    <a:cubicBezTo>
                      <a:pt x="311" y="168"/>
                      <a:pt x="311" y="168"/>
                      <a:pt x="311" y="167"/>
                    </a:cubicBezTo>
                    <a:lnTo>
                      <a:pt x="311" y="167"/>
                    </a:lnTo>
                    <a:cubicBezTo>
                      <a:pt x="270" y="199"/>
                      <a:pt x="230" y="230"/>
                      <a:pt x="189" y="257"/>
                    </a:cubicBezTo>
                    <a:cubicBezTo>
                      <a:pt x="167" y="271"/>
                      <a:pt x="149" y="280"/>
                      <a:pt x="126" y="293"/>
                    </a:cubicBezTo>
                    <a:lnTo>
                      <a:pt x="81" y="316"/>
                    </a:lnTo>
                    <a:lnTo>
                      <a:pt x="41" y="329"/>
                    </a:lnTo>
                    <a:lnTo>
                      <a:pt x="32" y="334"/>
                    </a:lnTo>
                    <a:cubicBezTo>
                      <a:pt x="9" y="338"/>
                      <a:pt x="0" y="361"/>
                      <a:pt x="5" y="379"/>
                    </a:cubicBezTo>
                    <a:cubicBezTo>
                      <a:pt x="9" y="388"/>
                      <a:pt x="14" y="397"/>
                      <a:pt x="23" y="401"/>
                    </a:cubicBezTo>
                    <a:cubicBezTo>
                      <a:pt x="27" y="404"/>
                      <a:pt x="32" y="405"/>
                      <a:pt x="36" y="405"/>
                    </a:cubicBezTo>
                    <a:cubicBezTo>
                      <a:pt x="41" y="405"/>
                      <a:pt x="45" y="404"/>
                      <a:pt x="50" y="401"/>
                    </a:cubicBezTo>
                    <a:cubicBezTo>
                      <a:pt x="81" y="392"/>
                      <a:pt x="117" y="379"/>
                      <a:pt x="144" y="356"/>
                    </a:cubicBezTo>
                    <a:lnTo>
                      <a:pt x="171" y="338"/>
                    </a:lnTo>
                    <a:cubicBezTo>
                      <a:pt x="185" y="329"/>
                      <a:pt x="198" y="320"/>
                      <a:pt x="212" y="311"/>
                    </a:cubicBezTo>
                    <a:cubicBezTo>
                      <a:pt x="234" y="298"/>
                      <a:pt x="257" y="284"/>
                      <a:pt x="279" y="271"/>
                    </a:cubicBezTo>
                    <a:cubicBezTo>
                      <a:pt x="324" y="239"/>
                      <a:pt x="369" y="203"/>
                      <a:pt x="410" y="167"/>
                    </a:cubicBezTo>
                    <a:cubicBezTo>
                      <a:pt x="450" y="131"/>
                      <a:pt x="486" y="91"/>
                      <a:pt x="526" y="55"/>
                    </a:cubicBezTo>
                    <a:cubicBezTo>
                      <a:pt x="544" y="32"/>
                      <a:pt x="531" y="1"/>
                      <a:pt x="50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340;p69">
                <a:extLst>
                  <a:ext uri="{FF2B5EF4-FFF2-40B4-BE49-F238E27FC236}">
                    <a16:creationId xmlns:a16="http://schemas.microsoft.com/office/drawing/2014/main" id="{BF88C21E-8C50-6A43-9EBD-8915E060FEC2}"/>
                  </a:ext>
                </a:extLst>
              </p:cNvPr>
              <p:cNvSpPr/>
              <p:nvPr/>
            </p:nvSpPr>
            <p:spPr>
              <a:xfrm>
                <a:off x="5754017" y="2433227"/>
                <a:ext cx="52994" cy="25656"/>
              </a:xfrm>
              <a:custGeom>
                <a:avLst/>
                <a:gdLst/>
                <a:ahLst/>
                <a:cxnLst/>
                <a:rect l="l" t="t" r="r" b="b"/>
                <a:pathLst>
                  <a:path w="756" h="366" extrusionOk="0">
                    <a:moveTo>
                      <a:pt x="117" y="1"/>
                    </a:moveTo>
                    <a:cubicBezTo>
                      <a:pt x="95" y="1"/>
                      <a:pt x="77" y="19"/>
                      <a:pt x="72" y="37"/>
                    </a:cubicBezTo>
                    <a:cubicBezTo>
                      <a:pt x="50" y="37"/>
                      <a:pt x="32" y="46"/>
                      <a:pt x="27" y="64"/>
                    </a:cubicBezTo>
                    <a:cubicBezTo>
                      <a:pt x="23" y="68"/>
                      <a:pt x="23" y="77"/>
                      <a:pt x="23" y="82"/>
                    </a:cubicBezTo>
                    <a:cubicBezTo>
                      <a:pt x="18" y="86"/>
                      <a:pt x="14" y="91"/>
                      <a:pt x="14" y="95"/>
                    </a:cubicBezTo>
                    <a:cubicBezTo>
                      <a:pt x="0" y="122"/>
                      <a:pt x="14" y="149"/>
                      <a:pt x="36" y="163"/>
                    </a:cubicBezTo>
                    <a:cubicBezTo>
                      <a:pt x="135" y="203"/>
                      <a:pt x="234" y="235"/>
                      <a:pt x="333" y="271"/>
                    </a:cubicBezTo>
                    <a:cubicBezTo>
                      <a:pt x="383" y="289"/>
                      <a:pt x="432" y="307"/>
                      <a:pt x="482" y="325"/>
                    </a:cubicBezTo>
                    <a:lnTo>
                      <a:pt x="549" y="352"/>
                    </a:lnTo>
                    <a:cubicBezTo>
                      <a:pt x="567" y="361"/>
                      <a:pt x="594" y="365"/>
                      <a:pt x="617" y="365"/>
                    </a:cubicBezTo>
                    <a:cubicBezTo>
                      <a:pt x="626" y="361"/>
                      <a:pt x="639" y="356"/>
                      <a:pt x="648" y="347"/>
                    </a:cubicBezTo>
                    <a:lnTo>
                      <a:pt x="657" y="347"/>
                    </a:lnTo>
                    <a:cubicBezTo>
                      <a:pt x="661" y="349"/>
                      <a:pt x="666" y="350"/>
                      <a:pt x="670" y="350"/>
                    </a:cubicBezTo>
                    <a:cubicBezTo>
                      <a:pt x="675" y="350"/>
                      <a:pt x="679" y="349"/>
                      <a:pt x="684" y="347"/>
                    </a:cubicBezTo>
                    <a:cubicBezTo>
                      <a:pt x="702" y="347"/>
                      <a:pt x="720" y="334"/>
                      <a:pt x="733" y="320"/>
                    </a:cubicBezTo>
                    <a:cubicBezTo>
                      <a:pt x="751" y="298"/>
                      <a:pt x="756" y="271"/>
                      <a:pt x="747" y="248"/>
                    </a:cubicBezTo>
                    <a:cubicBezTo>
                      <a:pt x="742" y="239"/>
                      <a:pt x="738" y="235"/>
                      <a:pt x="733" y="226"/>
                    </a:cubicBezTo>
                    <a:cubicBezTo>
                      <a:pt x="729" y="208"/>
                      <a:pt x="715" y="190"/>
                      <a:pt x="697" y="181"/>
                    </a:cubicBezTo>
                    <a:cubicBezTo>
                      <a:pt x="661" y="167"/>
                      <a:pt x="630" y="154"/>
                      <a:pt x="594" y="145"/>
                    </a:cubicBezTo>
                    <a:cubicBezTo>
                      <a:pt x="549" y="136"/>
                      <a:pt x="504" y="127"/>
                      <a:pt x="464" y="113"/>
                    </a:cubicBezTo>
                    <a:lnTo>
                      <a:pt x="468" y="113"/>
                    </a:lnTo>
                    <a:lnTo>
                      <a:pt x="288" y="55"/>
                    </a:lnTo>
                    <a:cubicBezTo>
                      <a:pt x="257" y="46"/>
                      <a:pt x="225" y="37"/>
                      <a:pt x="198" y="28"/>
                    </a:cubicBezTo>
                    <a:lnTo>
                      <a:pt x="153" y="10"/>
                    </a:lnTo>
                    <a:lnTo>
                      <a:pt x="135" y="5"/>
                    </a:lnTo>
                    <a:lnTo>
                      <a:pt x="126" y="1"/>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341;p69">
                <a:extLst>
                  <a:ext uri="{FF2B5EF4-FFF2-40B4-BE49-F238E27FC236}">
                    <a16:creationId xmlns:a16="http://schemas.microsoft.com/office/drawing/2014/main" id="{AF759937-49A3-7B4A-BC31-9DFB9A2ED3C1}"/>
                  </a:ext>
                </a:extLst>
              </p:cNvPr>
              <p:cNvSpPr/>
              <p:nvPr/>
            </p:nvSpPr>
            <p:spPr>
              <a:xfrm>
                <a:off x="5375911" y="2376168"/>
                <a:ext cx="160243" cy="282283"/>
              </a:xfrm>
              <a:custGeom>
                <a:avLst/>
                <a:gdLst/>
                <a:ahLst/>
                <a:cxnLst/>
                <a:rect l="l" t="t" r="r" b="b"/>
                <a:pathLst>
                  <a:path w="2286" h="4027" extrusionOk="0">
                    <a:moveTo>
                      <a:pt x="1638" y="0"/>
                    </a:moveTo>
                    <a:lnTo>
                      <a:pt x="1633" y="5"/>
                    </a:lnTo>
                    <a:cubicBezTo>
                      <a:pt x="1557" y="9"/>
                      <a:pt x="1485" y="45"/>
                      <a:pt x="1431" y="99"/>
                    </a:cubicBezTo>
                    <a:cubicBezTo>
                      <a:pt x="1404" y="122"/>
                      <a:pt x="1381" y="144"/>
                      <a:pt x="1359" y="171"/>
                    </a:cubicBezTo>
                    <a:lnTo>
                      <a:pt x="1341" y="189"/>
                    </a:lnTo>
                    <a:lnTo>
                      <a:pt x="1242" y="293"/>
                    </a:lnTo>
                    <a:cubicBezTo>
                      <a:pt x="1215" y="315"/>
                      <a:pt x="1193" y="342"/>
                      <a:pt x="1170" y="365"/>
                    </a:cubicBezTo>
                    <a:lnTo>
                      <a:pt x="1130" y="410"/>
                    </a:lnTo>
                    <a:cubicBezTo>
                      <a:pt x="1085" y="455"/>
                      <a:pt x="1040" y="504"/>
                      <a:pt x="999" y="558"/>
                    </a:cubicBezTo>
                    <a:lnTo>
                      <a:pt x="968" y="594"/>
                    </a:lnTo>
                    <a:cubicBezTo>
                      <a:pt x="941" y="630"/>
                      <a:pt x="918" y="662"/>
                      <a:pt x="891" y="693"/>
                    </a:cubicBezTo>
                    <a:cubicBezTo>
                      <a:pt x="864" y="729"/>
                      <a:pt x="842" y="765"/>
                      <a:pt x="819" y="801"/>
                    </a:cubicBezTo>
                    <a:lnTo>
                      <a:pt x="801" y="828"/>
                    </a:lnTo>
                    <a:lnTo>
                      <a:pt x="761" y="891"/>
                    </a:lnTo>
                    <a:cubicBezTo>
                      <a:pt x="743" y="918"/>
                      <a:pt x="725" y="941"/>
                      <a:pt x="707" y="972"/>
                    </a:cubicBezTo>
                    <a:cubicBezTo>
                      <a:pt x="689" y="999"/>
                      <a:pt x="666" y="1035"/>
                      <a:pt x="648" y="1071"/>
                    </a:cubicBezTo>
                    <a:lnTo>
                      <a:pt x="617" y="1121"/>
                    </a:lnTo>
                    <a:cubicBezTo>
                      <a:pt x="590" y="1170"/>
                      <a:pt x="563" y="1215"/>
                      <a:pt x="536" y="1260"/>
                    </a:cubicBezTo>
                    <a:cubicBezTo>
                      <a:pt x="500" y="1314"/>
                      <a:pt x="468" y="1368"/>
                      <a:pt x="437" y="1422"/>
                    </a:cubicBezTo>
                    <a:cubicBezTo>
                      <a:pt x="414" y="1462"/>
                      <a:pt x="396" y="1498"/>
                      <a:pt x="374" y="1539"/>
                    </a:cubicBezTo>
                    <a:cubicBezTo>
                      <a:pt x="338" y="1611"/>
                      <a:pt x="306" y="1678"/>
                      <a:pt x="275" y="1750"/>
                    </a:cubicBezTo>
                    <a:cubicBezTo>
                      <a:pt x="248" y="1822"/>
                      <a:pt x="221" y="1894"/>
                      <a:pt x="203" y="1971"/>
                    </a:cubicBezTo>
                    <a:cubicBezTo>
                      <a:pt x="194" y="1993"/>
                      <a:pt x="189" y="2016"/>
                      <a:pt x="185" y="2043"/>
                    </a:cubicBezTo>
                    <a:lnTo>
                      <a:pt x="171" y="2083"/>
                    </a:lnTo>
                    <a:lnTo>
                      <a:pt x="167" y="2101"/>
                    </a:lnTo>
                    <a:lnTo>
                      <a:pt x="144" y="2196"/>
                    </a:lnTo>
                    <a:cubicBezTo>
                      <a:pt x="135" y="2241"/>
                      <a:pt x="131" y="2286"/>
                      <a:pt x="122" y="2335"/>
                    </a:cubicBezTo>
                    <a:cubicBezTo>
                      <a:pt x="117" y="2367"/>
                      <a:pt x="113" y="2394"/>
                      <a:pt x="108" y="2425"/>
                    </a:cubicBezTo>
                    <a:lnTo>
                      <a:pt x="108" y="2443"/>
                    </a:lnTo>
                    <a:cubicBezTo>
                      <a:pt x="99" y="2493"/>
                      <a:pt x="86" y="2547"/>
                      <a:pt x="77" y="2601"/>
                    </a:cubicBezTo>
                    <a:lnTo>
                      <a:pt x="68" y="2677"/>
                    </a:lnTo>
                    <a:lnTo>
                      <a:pt x="59" y="2754"/>
                    </a:lnTo>
                    <a:cubicBezTo>
                      <a:pt x="41" y="2866"/>
                      <a:pt x="27" y="2983"/>
                      <a:pt x="18" y="3095"/>
                    </a:cubicBezTo>
                    <a:cubicBezTo>
                      <a:pt x="5" y="3212"/>
                      <a:pt x="0" y="3329"/>
                      <a:pt x="9" y="3446"/>
                    </a:cubicBezTo>
                    <a:cubicBezTo>
                      <a:pt x="9" y="3509"/>
                      <a:pt x="14" y="3572"/>
                      <a:pt x="18" y="3631"/>
                    </a:cubicBezTo>
                    <a:cubicBezTo>
                      <a:pt x="23" y="3694"/>
                      <a:pt x="36" y="3757"/>
                      <a:pt x="63" y="3815"/>
                    </a:cubicBezTo>
                    <a:cubicBezTo>
                      <a:pt x="77" y="3860"/>
                      <a:pt x="113" y="3896"/>
                      <a:pt x="158" y="3914"/>
                    </a:cubicBezTo>
                    <a:cubicBezTo>
                      <a:pt x="167" y="3919"/>
                      <a:pt x="180" y="3923"/>
                      <a:pt x="189" y="3928"/>
                    </a:cubicBezTo>
                    <a:cubicBezTo>
                      <a:pt x="221" y="3937"/>
                      <a:pt x="252" y="3941"/>
                      <a:pt x="279" y="3946"/>
                    </a:cubicBezTo>
                    <a:lnTo>
                      <a:pt x="297" y="3950"/>
                    </a:lnTo>
                    <a:lnTo>
                      <a:pt x="311" y="3950"/>
                    </a:lnTo>
                    <a:lnTo>
                      <a:pt x="333" y="3955"/>
                    </a:lnTo>
                    <a:lnTo>
                      <a:pt x="410" y="3968"/>
                    </a:lnTo>
                    <a:cubicBezTo>
                      <a:pt x="437" y="3973"/>
                      <a:pt x="459" y="3973"/>
                      <a:pt x="482" y="3977"/>
                    </a:cubicBezTo>
                    <a:lnTo>
                      <a:pt x="509" y="3977"/>
                    </a:lnTo>
                    <a:cubicBezTo>
                      <a:pt x="531" y="3977"/>
                      <a:pt x="554" y="3982"/>
                      <a:pt x="576" y="3982"/>
                    </a:cubicBezTo>
                    <a:cubicBezTo>
                      <a:pt x="612" y="3982"/>
                      <a:pt x="648" y="3986"/>
                      <a:pt x="689" y="3991"/>
                    </a:cubicBezTo>
                    <a:cubicBezTo>
                      <a:pt x="707" y="3995"/>
                      <a:pt x="725" y="3995"/>
                      <a:pt x="743" y="3995"/>
                    </a:cubicBezTo>
                    <a:lnTo>
                      <a:pt x="774" y="3995"/>
                    </a:lnTo>
                    <a:cubicBezTo>
                      <a:pt x="797" y="3995"/>
                      <a:pt x="824" y="4000"/>
                      <a:pt x="851" y="4004"/>
                    </a:cubicBezTo>
                    <a:cubicBezTo>
                      <a:pt x="873" y="4009"/>
                      <a:pt x="887" y="4009"/>
                      <a:pt x="900" y="4009"/>
                    </a:cubicBezTo>
                    <a:cubicBezTo>
                      <a:pt x="914" y="4009"/>
                      <a:pt x="927" y="4013"/>
                      <a:pt x="941" y="4013"/>
                    </a:cubicBezTo>
                    <a:lnTo>
                      <a:pt x="972" y="4018"/>
                    </a:lnTo>
                    <a:cubicBezTo>
                      <a:pt x="988" y="4018"/>
                      <a:pt x="1004" y="4021"/>
                      <a:pt x="1023" y="4022"/>
                    </a:cubicBezTo>
                    <a:lnTo>
                      <a:pt x="1023" y="4022"/>
                    </a:lnTo>
                    <a:cubicBezTo>
                      <a:pt x="1036" y="4027"/>
                      <a:pt x="1048" y="4027"/>
                      <a:pt x="1062" y="4027"/>
                    </a:cubicBezTo>
                    <a:cubicBezTo>
                      <a:pt x="1112" y="4027"/>
                      <a:pt x="1152" y="4000"/>
                      <a:pt x="1170" y="3955"/>
                    </a:cubicBezTo>
                    <a:cubicBezTo>
                      <a:pt x="1175" y="3937"/>
                      <a:pt x="1175" y="3914"/>
                      <a:pt x="1170" y="3892"/>
                    </a:cubicBezTo>
                    <a:lnTo>
                      <a:pt x="1170" y="3856"/>
                    </a:lnTo>
                    <a:cubicBezTo>
                      <a:pt x="1166" y="3793"/>
                      <a:pt x="1166" y="3730"/>
                      <a:pt x="1166" y="3640"/>
                    </a:cubicBezTo>
                    <a:lnTo>
                      <a:pt x="1166" y="3563"/>
                    </a:lnTo>
                    <a:cubicBezTo>
                      <a:pt x="1166" y="3536"/>
                      <a:pt x="1166" y="3527"/>
                      <a:pt x="1170" y="3505"/>
                    </a:cubicBezTo>
                    <a:cubicBezTo>
                      <a:pt x="1170" y="3455"/>
                      <a:pt x="1175" y="3401"/>
                      <a:pt x="1179" y="3347"/>
                    </a:cubicBezTo>
                    <a:cubicBezTo>
                      <a:pt x="1188" y="3221"/>
                      <a:pt x="1202" y="3113"/>
                      <a:pt x="1220" y="3010"/>
                    </a:cubicBezTo>
                    <a:cubicBezTo>
                      <a:pt x="1233" y="2898"/>
                      <a:pt x="1255" y="2785"/>
                      <a:pt x="1278" y="2673"/>
                    </a:cubicBezTo>
                    <a:lnTo>
                      <a:pt x="1278" y="2673"/>
                    </a:lnTo>
                    <a:lnTo>
                      <a:pt x="1269" y="2695"/>
                    </a:lnTo>
                    <a:cubicBezTo>
                      <a:pt x="1296" y="2587"/>
                      <a:pt x="1327" y="2470"/>
                      <a:pt x="1359" y="2344"/>
                    </a:cubicBezTo>
                    <a:cubicBezTo>
                      <a:pt x="1395" y="2218"/>
                      <a:pt x="1444" y="2079"/>
                      <a:pt x="1480" y="1980"/>
                    </a:cubicBezTo>
                    <a:cubicBezTo>
                      <a:pt x="1494" y="1944"/>
                      <a:pt x="1507" y="1903"/>
                      <a:pt x="1521" y="1867"/>
                    </a:cubicBezTo>
                    <a:lnTo>
                      <a:pt x="1543" y="1804"/>
                    </a:lnTo>
                    <a:cubicBezTo>
                      <a:pt x="1566" y="1750"/>
                      <a:pt x="1588" y="1687"/>
                      <a:pt x="1611" y="1633"/>
                    </a:cubicBezTo>
                    <a:cubicBezTo>
                      <a:pt x="1647" y="1543"/>
                      <a:pt x="1687" y="1453"/>
                      <a:pt x="1723" y="1363"/>
                    </a:cubicBezTo>
                    <a:lnTo>
                      <a:pt x="1764" y="1274"/>
                    </a:lnTo>
                    <a:cubicBezTo>
                      <a:pt x="1786" y="1220"/>
                      <a:pt x="1813" y="1161"/>
                      <a:pt x="1840" y="1112"/>
                    </a:cubicBezTo>
                    <a:cubicBezTo>
                      <a:pt x="1912" y="972"/>
                      <a:pt x="1984" y="851"/>
                      <a:pt x="2043" y="761"/>
                    </a:cubicBezTo>
                    <a:cubicBezTo>
                      <a:pt x="2079" y="707"/>
                      <a:pt x="2115" y="653"/>
                      <a:pt x="2151" y="603"/>
                    </a:cubicBezTo>
                    <a:cubicBezTo>
                      <a:pt x="2173" y="576"/>
                      <a:pt x="2191" y="549"/>
                      <a:pt x="2214" y="522"/>
                    </a:cubicBezTo>
                    <a:cubicBezTo>
                      <a:pt x="2232" y="500"/>
                      <a:pt x="2254" y="473"/>
                      <a:pt x="2272" y="446"/>
                    </a:cubicBezTo>
                    <a:cubicBezTo>
                      <a:pt x="2281" y="432"/>
                      <a:pt x="2286" y="419"/>
                      <a:pt x="2281" y="401"/>
                    </a:cubicBezTo>
                    <a:cubicBezTo>
                      <a:pt x="2281" y="383"/>
                      <a:pt x="2272" y="369"/>
                      <a:pt x="2259" y="360"/>
                    </a:cubicBezTo>
                    <a:cubicBezTo>
                      <a:pt x="2246" y="353"/>
                      <a:pt x="2233" y="349"/>
                      <a:pt x="2220" y="349"/>
                    </a:cubicBezTo>
                    <a:cubicBezTo>
                      <a:pt x="2201" y="349"/>
                      <a:pt x="2184" y="358"/>
                      <a:pt x="2173" y="374"/>
                    </a:cubicBezTo>
                    <a:cubicBezTo>
                      <a:pt x="2160" y="347"/>
                      <a:pt x="2146" y="320"/>
                      <a:pt x="2124" y="302"/>
                    </a:cubicBezTo>
                    <a:lnTo>
                      <a:pt x="2092" y="275"/>
                    </a:lnTo>
                    <a:cubicBezTo>
                      <a:pt x="2079" y="257"/>
                      <a:pt x="2065" y="243"/>
                      <a:pt x="2052" y="230"/>
                    </a:cubicBezTo>
                    <a:cubicBezTo>
                      <a:pt x="2038" y="216"/>
                      <a:pt x="2020" y="198"/>
                      <a:pt x="2007" y="185"/>
                    </a:cubicBezTo>
                    <a:cubicBezTo>
                      <a:pt x="1975" y="158"/>
                      <a:pt x="1944" y="131"/>
                      <a:pt x="1912" y="108"/>
                    </a:cubicBezTo>
                    <a:cubicBezTo>
                      <a:pt x="1872" y="86"/>
                      <a:pt x="1836" y="63"/>
                      <a:pt x="1791" y="41"/>
                    </a:cubicBezTo>
                    <a:cubicBezTo>
                      <a:pt x="1750" y="23"/>
                      <a:pt x="1705" y="9"/>
                      <a:pt x="1660"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342;p69">
                <a:extLst>
                  <a:ext uri="{FF2B5EF4-FFF2-40B4-BE49-F238E27FC236}">
                    <a16:creationId xmlns:a16="http://schemas.microsoft.com/office/drawing/2014/main" id="{5BD8E1E9-62CC-B843-A2F9-7546D5B3116F}"/>
                  </a:ext>
                </a:extLst>
              </p:cNvPr>
              <p:cNvSpPr/>
              <p:nvPr/>
            </p:nvSpPr>
            <p:spPr>
              <a:xfrm>
                <a:off x="5408366" y="2665671"/>
                <a:ext cx="25025" cy="50680"/>
              </a:xfrm>
              <a:custGeom>
                <a:avLst/>
                <a:gdLst/>
                <a:ahLst/>
                <a:cxnLst/>
                <a:rect l="l" t="t" r="r" b="b"/>
                <a:pathLst>
                  <a:path w="357" h="723" extrusionOk="0">
                    <a:moveTo>
                      <a:pt x="50" y="0"/>
                    </a:moveTo>
                    <a:cubicBezTo>
                      <a:pt x="19" y="5"/>
                      <a:pt x="1" y="36"/>
                      <a:pt x="5" y="63"/>
                    </a:cubicBezTo>
                    <a:cubicBezTo>
                      <a:pt x="37" y="171"/>
                      <a:pt x="68" y="279"/>
                      <a:pt x="100" y="387"/>
                    </a:cubicBezTo>
                    <a:cubicBezTo>
                      <a:pt x="113" y="436"/>
                      <a:pt x="131" y="481"/>
                      <a:pt x="149" y="526"/>
                    </a:cubicBezTo>
                    <a:cubicBezTo>
                      <a:pt x="172" y="580"/>
                      <a:pt x="199" y="634"/>
                      <a:pt x="230" y="688"/>
                    </a:cubicBezTo>
                    <a:cubicBezTo>
                      <a:pt x="239" y="702"/>
                      <a:pt x="253" y="711"/>
                      <a:pt x="266" y="715"/>
                    </a:cubicBezTo>
                    <a:cubicBezTo>
                      <a:pt x="273" y="720"/>
                      <a:pt x="281" y="722"/>
                      <a:pt x="289" y="722"/>
                    </a:cubicBezTo>
                    <a:cubicBezTo>
                      <a:pt x="297" y="722"/>
                      <a:pt x="304" y="720"/>
                      <a:pt x="311" y="715"/>
                    </a:cubicBezTo>
                    <a:cubicBezTo>
                      <a:pt x="343" y="702"/>
                      <a:pt x="356" y="666"/>
                      <a:pt x="338" y="634"/>
                    </a:cubicBezTo>
                    <a:cubicBezTo>
                      <a:pt x="311" y="589"/>
                      <a:pt x="284" y="540"/>
                      <a:pt x="262" y="495"/>
                    </a:cubicBezTo>
                    <a:cubicBezTo>
                      <a:pt x="244" y="450"/>
                      <a:pt x="221" y="405"/>
                      <a:pt x="208" y="356"/>
                    </a:cubicBezTo>
                    <a:lnTo>
                      <a:pt x="208" y="356"/>
                    </a:lnTo>
                    <a:lnTo>
                      <a:pt x="212" y="369"/>
                    </a:lnTo>
                    <a:cubicBezTo>
                      <a:pt x="176" y="261"/>
                      <a:pt x="145" y="153"/>
                      <a:pt x="113" y="45"/>
                    </a:cubicBezTo>
                    <a:cubicBezTo>
                      <a:pt x="104" y="18"/>
                      <a:pt x="82" y="0"/>
                      <a:pt x="55"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343;p69">
                <a:extLst>
                  <a:ext uri="{FF2B5EF4-FFF2-40B4-BE49-F238E27FC236}">
                    <a16:creationId xmlns:a16="http://schemas.microsoft.com/office/drawing/2014/main" id="{3A3946B0-B9CE-8A43-8C92-ACA2DE5B158D}"/>
                  </a:ext>
                </a:extLst>
              </p:cNvPr>
              <p:cNvSpPr/>
              <p:nvPr/>
            </p:nvSpPr>
            <p:spPr>
              <a:xfrm>
                <a:off x="5981694" y="2519938"/>
                <a:ext cx="242537" cy="89935"/>
              </a:xfrm>
              <a:custGeom>
                <a:avLst/>
                <a:gdLst/>
                <a:ahLst/>
                <a:cxnLst/>
                <a:rect l="l" t="t" r="r" b="b"/>
                <a:pathLst>
                  <a:path w="3460" h="1283" extrusionOk="0">
                    <a:moveTo>
                      <a:pt x="68" y="1"/>
                    </a:moveTo>
                    <a:cubicBezTo>
                      <a:pt x="50" y="1"/>
                      <a:pt x="32" y="5"/>
                      <a:pt x="18" y="19"/>
                    </a:cubicBezTo>
                    <a:cubicBezTo>
                      <a:pt x="5" y="37"/>
                      <a:pt x="0" y="55"/>
                      <a:pt x="0" y="77"/>
                    </a:cubicBezTo>
                    <a:cubicBezTo>
                      <a:pt x="0" y="91"/>
                      <a:pt x="9" y="109"/>
                      <a:pt x="23" y="118"/>
                    </a:cubicBezTo>
                    <a:cubicBezTo>
                      <a:pt x="72" y="158"/>
                      <a:pt x="126" y="199"/>
                      <a:pt x="185" y="230"/>
                    </a:cubicBezTo>
                    <a:cubicBezTo>
                      <a:pt x="176" y="239"/>
                      <a:pt x="171" y="248"/>
                      <a:pt x="167" y="262"/>
                    </a:cubicBezTo>
                    <a:cubicBezTo>
                      <a:pt x="162" y="284"/>
                      <a:pt x="162" y="307"/>
                      <a:pt x="167" y="329"/>
                    </a:cubicBezTo>
                    <a:cubicBezTo>
                      <a:pt x="167" y="343"/>
                      <a:pt x="176" y="356"/>
                      <a:pt x="180" y="370"/>
                    </a:cubicBezTo>
                    <a:lnTo>
                      <a:pt x="185" y="392"/>
                    </a:lnTo>
                    <a:cubicBezTo>
                      <a:pt x="189" y="410"/>
                      <a:pt x="194" y="424"/>
                      <a:pt x="198" y="442"/>
                    </a:cubicBezTo>
                    <a:cubicBezTo>
                      <a:pt x="203" y="469"/>
                      <a:pt x="212" y="491"/>
                      <a:pt x="221" y="518"/>
                    </a:cubicBezTo>
                    <a:cubicBezTo>
                      <a:pt x="243" y="572"/>
                      <a:pt x="270" y="622"/>
                      <a:pt x="302" y="667"/>
                    </a:cubicBezTo>
                    <a:cubicBezTo>
                      <a:pt x="320" y="694"/>
                      <a:pt x="338" y="716"/>
                      <a:pt x="356" y="739"/>
                    </a:cubicBezTo>
                    <a:cubicBezTo>
                      <a:pt x="383" y="766"/>
                      <a:pt x="410" y="788"/>
                      <a:pt x="441" y="806"/>
                    </a:cubicBezTo>
                    <a:cubicBezTo>
                      <a:pt x="477" y="829"/>
                      <a:pt x="509" y="847"/>
                      <a:pt x="545" y="864"/>
                    </a:cubicBezTo>
                    <a:lnTo>
                      <a:pt x="581" y="882"/>
                    </a:lnTo>
                    <a:cubicBezTo>
                      <a:pt x="634" y="909"/>
                      <a:pt x="693" y="936"/>
                      <a:pt x="756" y="959"/>
                    </a:cubicBezTo>
                    <a:cubicBezTo>
                      <a:pt x="787" y="968"/>
                      <a:pt x="819" y="981"/>
                      <a:pt x="855" y="990"/>
                    </a:cubicBezTo>
                    <a:lnTo>
                      <a:pt x="913" y="1008"/>
                    </a:lnTo>
                    <a:cubicBezTo>
                      <a:pt x="967" y="1026"/>
                      <a:pt x="1017" y="1040"/>
                      <a:pt x="1071" y="1053"/>
                    </a:cubicBezTo>
                    <a:lnTo>
                      <a:pt x="1152" y="1067"/>
                    </a:lnTo>
                    <a:cubicBezTo>
                      <a:pt x="1237" y="1085"/>
                      <a:pt x="1318" y="1103"/>
                      <a:pt x="1404" y="1116"/>
                    </a:cubicBezTo>
                    <a:cubicBezTo>
                      <a:pt x="1489" y="1125"/>
                      <a:pt x="1588" y="1148"/>
                      <a:pt x="1674" y="1166"/>
                    </a:cubicBezTo>
                    <a:lnTo>
                      <a:pt x="1737" y="1179"/>
                    </a:lnTo>
                    <a:lnTo>
                      <a:pt x="1818" y="1197"/>
                    </a:lnTo>
                    <a:lnTo>
                      <a:pt x="1903" y="1215"/>
                    </a:lnTo>
                    <a:cubicBezTo>
                      <a:pt x="1953" y="1224"/>
                      <a:pt x="2002" y="1233"/>
                      <a:pt x="2056" y="1242"/>
                    </a:cubicBezTo>
                    <a:lnTo>
                      <a:pt x="2070" y="1242"/>
                    </a:lnTo>
                    <a:lnTo>
                      <a:pt x="2128" y="1247"/>
                    </a:lnTo>
                    <a:cubicBezTo>
                      <a:pt x="2160" y="1256"/>
                      <a:pt x="2196" y="1260"/>
                      <a:pt x="2227" y="1265"/>
                    </a:cubicBezTo>
                    <a:cubicBezTo>
                      <a:pt x="2276" y="1269"/>
                      <a:pt x="2321" y="1269"/>
                      <a:pt x="2366" y="1274"/>
                    </a:cubicBezTo>
                    <a:lnTo>
                      <a:pt x="2416" y="1278"/>
                    </a:lnTo>
                    <a:cubicBezTo>
                      <a:pt x="2461" y="1283"/>
                      <a:pt x="2506" y="1283"/>
                      <a:pt x="2551" y="1283"/>
                    </a:cubicBezTo>
                    <a:lnTo>
                      <a:pt x="2704" y="1283"/>
                    </a:lnTo>
                    <a:cubicBezTo>
                      <a:pt x="2803" y="1283"/>
                      <a:pt x="2902" y="1278"/>
                      <a:pt x="3005" y="1274"/>
                    </a:cubicBezTo>
                    <a:lnTo>
                      <a:pt x="3037" y="1274"/>
                    </a:lnTo>
                    <a:cubicBezTo>
                      <a:pt x="3118" y="1269"/>
                      <a:pt x="3199" y="1265"/>
                      <a:pt x="3280" y="1251"/>
                    </a:cubicBezTo>
                    <a:cubicBezTo>
                      <a:pt x="3343" y="1247"/>
                      <a:pt x="3401" y="1215"/>
                      <a:pt x="3437" y="1166"/>
                    </a:cubicBezTo>
                    <a:cubicBezTo>
                      <a:pt x="3455" y="1130"/>
                      <a:pt x="3460" y="1085"/>
                      <a:pt x="3446" y="1040"/>
                    </a:cubicBezTo>
                    <a:lnTo>
                      <a:pt x="3437" y="972"/>
                    </a:lnTo>
                    <a:lnTo>
                      <a:pt x="3424" y="905"/>
                    </a:lnTo>
                    <a:cubicBezTo>
                      <a:pt x="3419" y="878"/>
                      <a:pt x="3419" y="856"/>
                      <a:pt x="3419" y="829"/>
                    </a:cubicBezTo>
                    <a:cubicBezTo>
                      <a:pt x="3419" y="811"/>
                      <a:pt x="3424" y="797"/>
                      <a:pt x="3428" y="779"/>
                    </a:cubicBezTo>
                    <a:lnTo>
                      <a:pt x="3433" y="761"/>
                    </a:lnTo>
                    <a:cubicBezTo>
                      <a:pt x="3437" y="725"/>
                      <a:pt x="3442" y="689"/>
                      <a:pt x="3442" y="649"/>
                    </a:cubicBezTo>
                    <a:cubicBezTo>
                      <a:pt x="3446" y="622"/>
                      <a:pt x="3442" y="595"/>
                      <a:pt x="3437" y="568"/>
                    </a:cubicBezTo>
                    <a:cubicBezTo>
                      <a:pt x="3437" y="541"/>
                      <a:pt x="3433" y="514"/>
                      <a:pt x="3433" y="482"/>
                    </a:cubicBezTo>
                    <a:cubicBezTo>
                      <a:pt x="3437" y="464"/>
                      <a:pt x="3433" y="451"/>
                      <a:pt x="3428" y="433"/>
                    </a:cubicBezTo>
                    <a:cubicBezTo>
                      <a:pt x="3419" y="392"/>
                      <a:pt x="3383" y="361"/>
                      <a:pt x="3343" y="352"/>
                    </a:cubicBezTo>
                    <a:cubicBezTo>
                      <a:pt x="3329" y="347"/>
                      <a:pt x="3316" y="347"/>
                      <a:pt x="3302" y="347"/>
                    </a:cubicBezTo>
                    <a:lnTo>
                      <a:pt x="3271" y="347"/>
                    </a:lnTo>
                    <a:cubicBezTo>
                      <a:pt x="3221" y="352"/>
                      <a:pt x="3176" y="356"/>
                      <a:pt x="3127" y="365"/>
                    </a:cubicBezTo>
                    <a:cubicBezTo>
                      <a:pt x="3077" y="374"/>
                      <a:pt x="3028" y="379"/>
                      <a:pt x="2978" y="392"/>
                    </a:cubicBezTo>
                    <a:cubicBezTo>
                      <a:pt x="2924" y="406"/>
                      <a:pt x="2861" y="415"/>
                      <a:pt x="2807" y="424"/>
                    </a:cubicBezTo>
                    <a:lnTo>
                      <a:pt x="2753" y="433"/>
                    </a:lnTo>
                    <a:lnTo>
                      <a:pt x="2762" y="433"/>
                    </a:lnTo>
                    <a:cubicBezTo>
                      <a:pt x="2690" y="442"/>
                      <a:pt x="2614" y="451"/>
                      <a:pt x="2542" y="460"/>
                    </a:cubicBezTo>
                    <a:cubicBezTo>
                      <a:pt x="2452" y="469"/>
                      <a:pt x="2366" y="478"/>
                      <a:pt x="2276" y="487"/>
                    </a:cubicBezTo>
                    <a:cubicBezTo>
                      <a:pt x="2209" y="491"/>
                      <a:pt x="2146" y="496"/>
                      <a:pt x="2083" y="496"/>
                    </a:cubicBezTo>
                    <a:lnTo>
                      <a:pt x="1998" y="496"/>
                    </a:lnTo>
                    <a:cubicBezTo>
                      <a:pt x="1966" y="496"/>
                      <a:pt x="1939" y="491"/>
                      <a:pt x="1917" y="487"/>
                    </a:cubicBezTo>
                    <a:lnTo>
                      <a:pt x="1863" y="487"/>
                    </a:lnTo>
                    <a:lnTo>
                      <a:pt x="1719" y="473"/>
                    </a:lnTo>
                    <a:lnTo>
                      <a:pt x="1638" y="464"/>
                    </a:lnTo>
                    <a:cubicBezTo>
                      <a:pt x="1543" y="455"/>
                      <a:pt x="1458" y="446"/>
                      <a:pt x="1372" y="433"/>
                    </a:cubicBezTo>
                    <a:cubicBezTo>
                      <a:pt x="1296" y="424"/>
                      <a:pt x="1219" y="410"/>
                      <a:pt x="1147" y="397"/>
                    </a:cubicBezTo>
                    <a:lnTo>
                      <a:pt x="1089" y="383"/>
                    </a:lnTo>
                    <a:cubicBezTo>
                      <a:pt x="909" y="356"/>
                      <a:pt x="733" y="311"/>
                      <a:pt x="563" y="248"/>
                    </a:cubicBezTo>
                    <a:cubicBezTo>
                      <a:pt x="419" y="199"/>
                      <a:pt x="284" y="136"/>
                      <a:pt x="153" y="55"/>
                    </a:cubicBezTo>
                    <a:cubicBezTo>
                      <a:pt x="149" y="46"/>
                      <a:pt x="135" y="37"/>
                      <a:pt x="122" y="28"/>
                    </a:cubicBezTo>
                    <a:lnTo>
                      <a:pt x="113" y="23"/>
                    </a:lnTo>
                    <a:cubicBezTo>
                      <a:pt x="99" y="10"/>
                      <a:pt x="81" y="5"/>
                      <a:pt x="63" y="5"/>
                    </a:cubicBezTo>
                    <a:lnTo>
                      <a:pt x="68" y="1"/>
                    </a:ln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344;p69">
                <a:extLst>
                  <a:ext uri="{FF2B5EF4-FFF2-40B4-BE49-F238E27FC236}">
                    <a16:creationId xmlns:a16="http://schemas.microsoft.com/office/drawing/2014/main" id="{E012A931-0B3D-164D-8CCD-62675F2856E1}"/>
                  </a:ext>
                </a:extLst>
              </p:cNvPr>
              <p:cNvSpPr/>
              <p:nvPr/>
            </p:nvSpPr>
            <p:spPr>
              <a:xfrm>
                <a:off x="5427012" y="2909750"/>
                <a:ext cx="203423" cy="513114"/>
              </a:xfrm>
              <a:custGeom>
                <a:avLst/>
                <a:gdLst/>
                <a:ahLst/>
                <a:cxnLst/>
                <a:rect l="l" t="t" r="r" b="b"/>
                <a:pathLst>
                  <a:path w="2902" h="7320" extrusionOk="0">
                    <a:moveTo>
                      <a:pt x="1426" y="0"/>
                    </a:moveTo>
                    <a:cubicBezTo>
                      <a:pt x="1408" y="0"/>
                      <a:pt x="1395" y="5"/>
                      <a:pt x="1386" y="9"/>
                    </a:cubicBezTo>
                    <a:cubicBezTo>
                      <a:pt x="1350" y="32"/>
                      <a:pt x="1332" y="72"/>
                      <a:pt x="1341" y="113"/>
                    </a:cubicBezTo>
                    <a:cubicBezTo>
                      <a:pt x="1341" y="126"/>
                      <a:pt x="1345" y="135"/>
                      <a:pt x="1345" y="149"/>
                    </a:cubicBezTo>
                    <a:lnTo>
                      <a:pt x="1345" y="162"/>
                    </a:lnTo>
                    <a:lnTo>
                      <a:pt x="1350" y="198"/>
                    </a:lnTo>
                    <a:lnTo>
                      <a:pt x="1350" y="220"/>
                    </a:lnTo>
                    <a:lnTo>
                      <a:pt x="1350" y="238"/>
                    </a:lnTo>
                    <a:cubicBezTo>
                      <a:pt x="1350" y="252"/>
                      <a:pt x="1350" y="265"/>
                      <a:pt x="1354" y="283"/>
                    </a:cubicBezTo>
                    <a:cubicBezTo>
                      <a:pt x="1354" y="292"/>
                      <a:pt x="1354" y="306"/>
                      <a:pt x="1354" y="319"/>
                    </a:cubicBezTo>
                    <a:lnTo>
                      <a:pt x="1350" y="337"/>
                    </a:lnTo>
                    <a:lnTo>
                      <a:pt x="1345" y="360"/>
                    </a:lnTo>
                    <a:lnTo>
                      <a:pt x="1341" y="382"/>
                    </a:lnTo>
                    <a:lnTo>
                      <a:pt x="1341" y="400"/>
                    </a:lnTo>
                    <a:lnTo>
                      <a:pt x="1332" y="436"/>
                    </a:lnTo>
                    <a:cubicBezTo>
                      <a:pt x="1327" y="468"/>
                      <a:pt x="1327" y="490"/>
                      <a:pt x="1323" y="513"/>
                    </a:cubicBezTo>
                    <a:cubicBezTo>
                      <a:pt x="1318" y="531"/>
                      <a:pt x="1314" y="553"/>
                      <a:pt x="1309" y="576"/>
                    </a:cubicBezTo>
                    <a:lnTo>
                      <a:pt x="1309" y="598"/>
                    </a:lnTo>
                    <a:cubicBezTo>
                      <a:pt x="1309" y="621"/>
                      <a:pt x="1305" y="639"/>
                      <a:pt x="1300" y="657"/>
                    </a:cubicBezTo>
                    <a:cubicBezTo>
                      <a:pt x="1296" y="684"/>
                      <a:pt x="1287" y="720"/>
                      <a:pt x="1282" y="760"/>
                    </a:cubicBezTo>
                    <a:lnTo>
                      <a:pt x="1291" y="724"/>
                    </a:lnTo>
                    <a:lnTo>
                      <a:pt x="1278" y="783"/>
                    </a:lnTo>
                    <a:lnTo>
                      <a:pt x="1273" y="814"/>
                    </a:lnTo>
                    <a:cubicBezTo>
                      <a:pt x="1260" y="877"/>
                      <a:pt x="1251" y="936"/>
                      <a:pt x="1242" y="994"/>
                    </a:cubicBezTo>
                    <a:lnTo>
                      <a:pt x="1233" y="1053"/>
                    </a:lnTo>
                    <a:lnTo>
                      <a:pt x="1228" y="1098"/>
                    </a:lnTo>
                    <a:lnTo>
                      <a:pt x="1228" y="1116"/>
                    </a:lnTo>
                    <a:lnTo>
                      <a:pt x="1228" y="1129"/>
                    </a:lnTo>
                    <a:lnTo>
                      <a:pt x="1224" y="1147"/>
                    </a:lnTo>
                    <a:cubicBezTo>
                      <a:pt x="1206" y="1246"/>
                      <a:pt x="1179" y="1345"/>
                      <a:pt x="1156" y="1440"/>
                    </a:cubicBezTo>
                    <a:cubicBezTo>
                      <a:pt x="1125" y="1543"/>
                      <a:pt x="1098" y="1647"/>
                      <a:pt x="1071" y="1755"/>
                    </a:cubicBezTo>
                    <a:cubicBezTo>
                      <a:pt x="1062" y="1795"/>
                      <a:pt x="1053" y="1840"/>
                      <a:pt x="1039" y="1885"/>
                    </a:cubicBezTo>
                    <a:lnTo>
                      <a:pt x="1030" y="1921"/>
                    </a:lnTo>
                    <a:cubicBezTo>
                      <a:pt x="1017" y="1979"/>
                      <a:pt x="999" y="2042"/>
                      <a:pt x="985" y="2105"/>
                    </a:cubicBezTo>
                    <a:cubicBezTo>
                      <a:pt x="963" y="2218"/>
                      <a:pt x="936" y="2330"/>
                      <a:pt x="913" y="2447"/>
                    </a:cubicBezTo>
                    <a:cubicBezTo>
                      <a:pt x="904" y="2497"/>
                      <a:pt x="895" y="2542"/>
                      <a:pt x="886" y="2591"/>
                    </a:cubicBezTo>
                    <a:cubicBezTo>
                      <a:pt x="877" y="2641"/>
                      <a:pt x="868" y="2699"/>
                      <a:pt x="855" y="2753"/>
                    </a:cubicBezTo>
                    <a:cubicBezTo>
                      <a:pt x="846" y="2807"/>
                      <a:pt x="828" y="2870"/>
                      <a:pt x="810" y="2929"/>
                    </a:cubicBezTo>
                    <a:cubicBezTo>
                      <a:pt x="792" y="3005"/>
                      <a:pt x="774" y="3082"/>
                      <a:pt x="751" y="3158"/>
                    </a:cubicBezTo>
                    <a:lnTo>
                      <a:pt x="733" y="3239"/>
                    </a:lnTo>
                    <a:lnTo>
                      <a:pt x="702" y="3356"/>
                    </a:lnTo>
                    <a:lnTo>
                      <a:pt x="693" y="3379"/>
                    </a:lnTo>
                    <a:cubicBezTo>
                      <a:pt x="675" y="3441"/>
                      <a:pt x="657" y="3500"/>
                      <a:pt x="643" y="3563"/>
                    </a:cubicBezTo>
                    <a:lnTo>
                      <a:pt x="621" y="3653"/>
                    </a:lnTo>
                    <a:lnTo>
                      <a:pt x="616" y="3675"/>
                    </a:lnTo>
                    <a:cubicBezTo>
                      <a:pt x="594" y="3752"/>
                      <a:pt x="576" y="3833"/>
                      <a:pt x="558" y="3909"/>
                    </a:cubicBezTo>
                    <a:lnTo>
                      <a:pt x="544" y="3990"/>
                    </a:lnTo>
                    <a:cubicBezTo>
                      <a:pt x="535" y="4026"/>
                      <a:pt x="531" y="4067"/>
                      <a:pt x="522" y="4103"/>
                    </a:cubicBezTo>
                    <a:cubicBezTo>
                      <a:pt x="513" y="4143"/>
                      <a:pt x="504" y="4179"/>
                      <a:pt x="495" y="4215"/>
                    </a:cubicBezTo>
                    <a:lnTo>
                      <a:pt x="486" y="4242"/>
                    </a:lnTo>
                    <a:lnTo>
                      <a:pt x="473" y="4301"/>
                    </a:lnTo>
                    <a:cubicBezTo>
                      <a:pt x="468" y="4319"/>
                      <a:pt x="464" y="4341"/>
                      <a:pt x="459" y="4359"/>
                    </a:cubicBezTo>
                    <a:lnTo>
                      <a:pt x="455" y="4382"/>
                    </a:lnTo>
                    <a:lnTo>
                      <a:pt x="450" y="4400"/>
                    </a:lnTo>
                    <a:lnTo>
                      <a:pt x="446" y="4436"/>
                    </a:lnTo>
                    <a:cubicBezTo>
                      <a:pt x="441" y="4463"/>
                      <a:pt x="437" y="4490"/>
                      <a:pt x="428" y="4521"/>
                    </a:cubicBezTo>
                    <a:cubicBezTo>
                      <a:pt x="423" y="4575"/>
                      <a:pt x="414" y="4625"/>
                      <a:pt x="405" y="4679"/>
                    </a:cubicBezTo>
                    <a:cubicBezTo>
                      <a:pt x="387" y="4692"/>
                      <a:pt x="374" y="4710"/>
                      <a:pt x="365" y="4733"/>
                    </a:cubicBezTo>
                    <a:lnTo>
                      <a:pt x="360" y="4746"/>
                    </a:lnTo>
                    <a:cubicBezTo>
                      <a:pt x="342" y="4800"/>
                      <a:pt x="320" y="4854"/>
                      <a:pt x="306" y="4908"/>
                    </a:cubicBezTo>
                    <a:cubicBezTo>
                      <a:pt x="297" y="4940"/>
                      <a:pt x="288" y="4971"/>
                      <a:pt x="279" y="5003"/>
                    </a:cubicBezTo>
                    <a:lnTo>
                      <a:pt x="275" y="5021"/>
                    </a:lnTo>
                    <a:lnTo>
                      <a:pt x="257" y="5088"/>
                    </a:lnTo>
                    <a:cubicBezTo>
                      <a:pt x="239" y="5155"/>
                      <a:pt x="221" y="5227"/>
                      <a:pt x="207" y="5295"/>
                    </a:cubicBezTo>
                    <a:lnTo>
                      <a:pt x="189" y="5362"/>
                    </a:lnTo>
                    <a:lnTo>
                      <a:pt x="171" y="5430"/>
                    </a:lnTo>
                    <a:lnTo>
                      <a:pt x="167" y="5452"/>
                    </a:lnTo>
                    <a:cubicBezTo>
                      <a:pt x="158" y="5497"/>
                      <a:pt x="144" y="5547"/>
                      <a:pt x="131" y="5592"/>
                    </a:cubicBezTo>
                    <a:cubicBezTo>
                      <a:pt x="117" y="5628"/>
                      <a:pt x="104" y="5664"/>
                      <a:pt x="95" y="5700"/>
                    </a:cubicBezTo>
                    <a:lnTo>
                      <a:pt x="81" y="5736"/>
                    </a:lnTo>
                    <a:lnTo>
                      <a:pt x="72" y="5767"/>
                    </a:lnTo>
                    <a:lnTo>
                      <a:pt x="54" y="5812"/>
                    </a:lnTo>
                    <a:cubicBezTo>
                      <a:pt x="41" y="5853"/>
                      <a:pt x="27" y="5893"/>
                      <a:pt x="18" y="5929"/>
                    </a:cubicBezTo>
                    <a:cubicBezTo>
                      <a:pt x="9" y="5965"/>
                      <a:pt x="0" y="6001"/>
                      <a:pt x="0" y="6037"/>
                    </a:cubicBezTo>
                    <a:cubicBezTo>
                      <a:pt x="0" y="6069"/>
                      <a:pt x="9" y="6100"/>
                      <a:pt x="23" y="6132"/>
                    </a:cubicBezTo>
                    <a:cubicBezTo>
                      <a:pt x="32" y="6150"/>
                      <a:pt x="41" y="6163"/>
                      <a:pt x="54" y="6177"/>
                    </a:cubicBezTo>
                    <a:cubicBezTo>
                      <a:pt x="68" y="6195"/>
                      <a:pt x="81" y="6213"/>
                      <a:pt x="95" y="6226"/>
                    </a:cubicBezTo>
                    <a:lnTo>
                      <a:pt x="113" y="6240"/>
                    </a:lnTo>
                    <a:cubicBezTo>
                      <a:pt x="144" y="6271"/>
                      <a:pt x="176" y="6298"/>
                      <a:pt x="212" y="6325"/>
                    </a:cubicBezTo>
                    <a:cubicBezTo>
                      <a:pt x="230" y="6339"/>
                      <a:pt x="248" y="6352"/>
                      <a:pt x="266" y="6366"/>
                    </a:cubicBezTo>
                    <a:cubicBezTo>
                      <a:pt x="293" y="6384"/>
                      <a:pt x="324" y="6406"/>
                      <a:pt x="347" y="6424"/>
                    </a:cubicBezTo>
                    <a:lnTo>
                      <a:pt x="365" y="6438"/>
                    </a:lnTo>
                    <a:cubicBezTo>
                      <a:pt x="419" y="6487"/>
                      <a:pt x="477" y="6537"/>
                      <a:pt x="540" y="6577"/>
                    </a:cubicBezTo>
                    <a:cubicBezTo>
                      <a:pt x="576" y="6600"/>
                      <a:pt x="607" y="6622"/>
                      <a:pt x="639" y="6645"/>
                    </a:cubicBezTo>
                    <a:cubicBezTo>
                      <a:pt x="670" y="6671"/>
                      <a:pt x="702" y="6694"/>
                      <a:pt x="738" y="6716"/>
                    </a:cubicBezTo>
                    <a:lnTo>
                      <a:pt x="792" y="6752"/>
                    </a:lnTo>
                    <a:cubicBezTo>
                      <a:pt x="841" y="6788"/>
                      <a:pt x="895" y="6820"/>
                      <a:pt x="949" y="6847"/>
                    </a:cubicBezTo>
                    <a:cubicBezTo>
                      <a:pt x="999" y="6869"/>
                      <a:pt x="1053" y="6892"/>
                      <a:pt x="1102" y="6914"/>
                    </a:cubicBezTo>
                    <a:lnTo>
                      <a:pt x="1138" y="6932"/>
                    </a:lnTo>
                    <a:lnTo>
                      <a:pt x="1201" y="6959"/>
                    </a:lnTo>
                    <a:cubicBezTo>
                      <a:pt x="1233" y="6973"/>
                      <a:pt x="1264" y="6991"/>
                      <a:pt x="1296" y="7009"/>
                    </a:cubicBezTo>
                    <a:lnTo>
                      <a:pt x="1341" y="7036"/>
                    </a:lnTo>
                    <a:cubicBezTo>
                      <a:pt x="1390" y="7067"/>
                      <a:pt x="1444" y="7094"/>
                      <a:pt x="1498" y="7117"/>
                    </a:cubicBezTo>
                    <a:lnTo>
                      <a:pt x="1512" y="7121"/>
                    </a:lnTo>
                    <a:cubicBezTo>
                      <a:pt x="1552" y="7144"/>
                      <a:pt x="1588" y="7157"/>
                      <a:pt x="1624" y="7171"/>
                    </a:cubicBezTo>
                    <a:cubicBezTo>
                      <a:pt x="1660" y="7180"/>
                      <a:pt x="1696" y="7193"/>
                      <a:pt x="1737" y="7202"/>
                    </a:cubicBezTo>
                    <a:cubicBezTo>
                      <a:pt x="1804" y="7225"/>
                      <a:pt x="1876" y="7238"/>
                      <a:pt x="1944" y="7252"/>
                    </a:cubicBezTo>
                    <a:cubicBezTo>
                      <a:pt x="1948" y="7265"/>
                      <a:pt x="1957" y="7274"/>
                      <a:pt x="1962" y="7283"/>
                    </a:cubicBezTo>
                    <a:cubicBezTo>
                      <a:pt x="1984" y="7306"/>
                      <a:pt x="2011" y="7319"/>
                      <a:pt x="2043" y="7319"/>
                    </a:cubicBezTo>
                    <a:cubicBezTo>
                      <a:pt x="2061" y="7319"/>
                      <a:pt x="2079" y="7315"/>
                      <a:pt x="2097" y="7306"/>
                    </a:cubicBezTo>
                    <a:cubicBezTo>
                      <a:pt x="2146" y="7274"/>
                      <a:pt x="2177" y="7225"/>
                      <a:pt x="2191" y="7166"/>
                    </a:cubicBezTo>
                    <a:cubicBezTo>
                      <a:pt x="2209" y="7121"/>
                      <a:pt x="2222" y="7072"/>
                      <a:pt x="2236" y="7022"/>
                    </a:cubicBezTo>
                    <a:cubicBezTo>
                      <a:pt x="2254" y="6964"/>
                      <a:pt x="2267" y="6901"/>
                      <a:pt x="2281" y="6842"/>
                    </a:cubicBezTo>
                    <a:cubicBezTo>
                      <a:pt x="2299" y="6770"/>
                      <a:pt x="2312" y="6698"/>
                      <a:pt x="2326" y="6622"/>
                    </a:cubicBezTo>
                    <a:cubicBezTo>
                      <a:pt x="2330" y="6591"/>
                      <a:pt x="2335" y="6546"/>
                      <a:pt x="2344" y="6501"/>
                    </a:cubicBezTo>
                    <a:lnTo>
                      <a:pt x="2348" y="6478"/>
                    </a:lnTo>
                    <a:lnTo>
                      <a:pt x="2362" y="6384"/>
                    </a:lnTo>
                    <a:cubicBezTo>
                      <a:pt x="2371" y="6330"/>
                      <a:pt x="2375" y="6271"/>
                      <a:pt x="2380" y="6217"/>
                    </a:cubicBezTo>
                    <a:cubicBezTo>
                      <a:pt x="2384" y="6190"/>
                      <a:pt x="2389" y="6159"/>
                      <a:pt x="2393" y="6132"/>
                    </a:cubicBezTo>
                    <a:cubicBezTo>
                      <a:pt x="2402" y="6051"/>
                      <a:pt x="2407" y="5970"/>
                      <a:pt x="2416" y="5884"/>
                    </a:cubicBezTo>
                    <a:cubicBezTo>
                      <a:pt x="2420" y="5799"/>
                      <a:pt x="2420" y="5718"/>
                      <a:pt x="2416" y="5632"/>
                    </a:cubicBezTo>
                    <a:cubicBezTo>
                      <a:pt x="2411" y="5605"/>
                      <a:pt x="2402" y="5583"/>
                      <a:pt x="2380" y="5565"/>
                    </a:cubicBezTo>
                    <a:cubicBezTo>
                      <a:pt x="2380" y="5560"/>
                      <a:pt x="2375" y="5551"/>
                      <a:pt x="2375" y="5542"/>
                    </a:cubicBezTo>
                    <a:cubicBezTo>
                      <a:pt x="2357" y="5520"/>
                      <a:pt x="2335" y="5497"/>
                      <a:pt x="2312" y="5488"/>
                    </a:cubicBezTo>
                    <a:cubicBezTo>
                      <a:pt x="2285" y="5470"/>
                      <a:pt x="2258" y="5448"/>
                      <a:pt x="2231" y="5430"/>
                    </a:cubicBezTo>
                    <a:cubicBezTo>
                      <a:pt x="2173" y="5385"/>
                      <a:pt x="2119" y="5331"/>
                      <a:pt x="2070" y="5277"/>
                    </a:cubicBezTo>
                    <a:cubicBezTo>
                      <a:pt x="2038" y="5245"/>
                      <a:pt x="2011" y="5214"/>
                      <a:pt x="1989" y="5182"/>
                    </a:cubicBezTo>
                    <a:lnTo>
                      <a:pt x="1962" y="5151"/>
                    </a:lnTo>
                    <a:lnTo>
                      <a:pt x="1953" y="5137"/>
                    </a:lnTo>
                    <a:cubicBezTo>
                      <a:pt x="1935" y="5119"/>
                      <a:pt x="1917" y="5097"/>
                      <a:pt x="1903" y="5074"/>
                    </a:cubicBezTo>
                    <a:cubicBezTo>
                      <a:pt x="1876" y="5039"/>
                      <a:pt x="1849" y="4994"/>
                      <a:pt x="1827" y="4953"/>
                    </a:cubicBezTo>
                    <a:lnTo>
                      <a:pt x="1822" y="4940"/>
                    </a:lnTo>
                    <a:lnTo>
                      <a:pt x="1813" y="4922"/>
                    </a:lnTo>
                    <a:cubicBezTo>
                      <a:pt x="1791" y="4881"/>
                      <a:pt x="1768" y="4845"/>
                      <a:pt x="1750" y="4800"/>
                    </a:cubicBezTo>
                    <a:cubicBezTo>
                      <a:pt x="1705" y="4701"/>
                      <a:pt x="1656" y="4593"/>
                      <a:pt x="1606" y="4472"/>
                    </a:cubicBezTo>
                    <a:lnTo>
                      <a:pt x="1597" y="4440"/>
                    </a:lnTo>
                    <a:lnTo>
                      <a:pt x="1584" y="4404"/>
                    </a:lnTo>
                    <a:cubicBezTo>
                      <a:pt x="1557" y="4332"/>
                      <a:pt x="1525" y="4256"/>
                      <a:pt x="1503" y="4179"/>
                    </a:cubicBezTo>
                    <a:lnTo>
                      <a:pt x="1489" y="4143"/>
                    </a:lnTo>
                    <a:cubicBezTo>
                      <a:pt x="1458" y="4053"/>
                      <a:pt x="1440" y="3959"/>
                      <a:pt x="1431" y="3864"/>
                    </a:cubicBezTo>
                    <a:cubicBezTo>
                      <a:pt x="1426" y="3801"/>
                      <a:pt x="1422" y="3743"/>
                      <a:pt x="1426" y="3680"/>
                    </a:cubicBezTo>
                    <a:lnTo>
                      <a:pt x="1426" y="3612"/>
                    </a:lnTo>
                    <a:lnTo>
                      <a:pt x="1426" y="3455"/>
                    </a:lnTo>
                    <a:cubicBezTo>
                      <a:pt x="1426" y="3437"/>
                      <a:pt x="1417" y="3415"/>
                      <a:pt x="1404" y="3401"/>
                    </a:cubicBezTo>
                    <a:cubicBezTo>
                      <a:pt x="1395" y="3392"/>
                      <a:pt x="1386" y="3383"/>
                      <a:pt x="1372" y="3379"/>
                    </a:cubicBezTo>
                    <a:cubicBezTo>
                      <a:pt x="1368" y="3379"/>
                      <a:pt x="1368" y="3374"/>
                      <a:pt x="1363" y="3374"/>
                    </a:cubicBezTo>
                    <a:cubicBezTo>
                      <a:pt x="1350" y="3361"/>
                      <a:pt x="1336" y="3352"/>
                      <a:pt x="1318" y="3343"/>
                    </a:cubicBezTo>
                    <a:lnTo>
                      <a:pt x="1300" y="3338"/>
                    </a:lnTo>
                    <a:lnTo>
                      <a:pt x="1300" y="3311"/>
                    </a:lnTo>
                    <a:lnTo>
                      <a:pt x="1300" y="3293"/>
                    </a:lnTo>
                    <a:lnTo>
                      <a:pt x="1296" y="3266"/>
                    </a:lnTo>
                    <a:lnTo>
                      <a:pt x="1296" y="3239"/>
                    </a:lnTo>
                    <a:lnTo>
                      <a:pt x="1291" y="3208"/>
                    </a:lnTo>
                    <a:lnTo>
                      <a:pt x="1291" y="3194"/>
                    </a:lnTo>
                    <a:lnTo>
                      <a:pt x="1291" y="3154"/>
                    </a:lnTo>
                    <a:lnTo>
                      <a:pt x="1287" y="3118"/>
                    </a:lnTo>
                    <a:cubicBezTo>
                      <a:pt x="1296" y="3113"/>
                      <a:pt x="1305" y="3104"/>
                      <a:pt x="1305" y="3095"/>
                    </a:cubicBezTo>
                    <a:cubicBezTo>
                      <a:pt x="1314" y="3073"/>
                      <a:pt x="1314" y="3050"/>
                      <a:pt x="1318" y="3028"/>
                    </a:cubicBezTo>
                    <a:lnTo>
                      <a:pt x="1318" y="3010"/>
                    </a:lnTo>
                    <a:cubicBezTo>
                      <a:pt x="1318" y="2992"/>
                      <a:pt x="1323" y="2974"/>
                      <a:pt x="1323" y="2956"/>
                    </a:cubicBezTo>
                    <a:lnTo>
                      <a:pt x="1327" y="2920"/>
                    </a:lnTo>
                    <a:cubicBezTo>
                      <a:pt x="1327" y="2911"/>
                      <a:pt x="1327" y="2902"/>
                      <a:pt x="1318" y="2893"/>
                    </a:cubicBezTo>
                    <a:cubicBezTo>
                      <a:pt x="1314" y="2884"/>
                      <a:pt x="1305" y="2884"/>
                      <a:pt x="1296" y="2879"/>
                    </a:cubicBezTo>
                    <a:lnTo>
                      <a:pt x="1300" y="2812"/>
                    </a:lnTo>
                    <a:lnTo>
                      <a:pt x="1305" y="2749"/>
                    </a:lnTo>
                    <a:cubicBezTo>
                      <a:pt x="1305" y="2740"/>
                      <a:pt x="1300" y="2726"/>
                      <a:pt x="1291" y="2717"/>
                    </a:cubicBezTo>
                    <a:lnTo>
                      <a:pt x="1296" y="2704"/>
                    </a:lnTo>
                    <a:lnTo>
                      <a:pt x="1471" y="2704"/>
                    </a:lnTo>
                    <a:cubicBezTo>
                      <a:pt x="1557" y="2699"/>
                      <a:pt x="1642" y="2695"/>
                      <a:pt x="1728" y="2686"/>
                    </a:cubicBezTo>
                    <a:cubicBezTo>
                      <a:pt x="1764" y="2686"/>
                      <a:pt x="1800" y="2681"/>
                      <a:pt x="1831" y="2681"/>
                    </a:cubicBezTo>
                    <a:cubicBezTo>
                      <a:pt x="1876" y="2681"/>
                      <a:pt x="1921" y="2677"/>
                      <a:pt x="1966" y="2668"/>
                    </a:cubicBezTo>
                    <a:cubicBezTo>
                      <a:pt x="2002" y="2668"/>
                      <a:pt x="2043" y="2659"/>
                      <a:pt x="2079" y="2654"/>
                    </a:cubicBezTo>
                    <a:lnTo>
                      <a:pt x="2083" y="2654"/>
                    </a:lnTo>
                    <a:lnTo>
                      <a:pt x="2115" y="2650"/>
                    </a:lnTo>
                    <a:lnTo>
                      <a:pt x="2276" y="2650"/>
                    </a:lnTo>
                    <a:cubicBezTo>
                      <a:pt x="2312" y="2650"/>
                      <a:pt x="2353" y="2654"/>
                      <a:pt x="2389" y="2659"/>
                    </a:cubicBezTo>
                    <a:lnTo>
                      <a:pt x="2438" y="2668"/>
                    </a:lnTo>
                    <a:lnTo>
                      <a:pt x="2501" y="2681"/>
                    </a:lnTo>
                    <a:lnTo>
                      <a:pt x="2519" y="2686"/>
                    </a:lnTo>
                    <a:lnTo>
                      <a:pt x="2533" y="2690"/>
                    </a:lnTo>
                    <a:lnTo>
                      <a:pt x="2560" y="2695"/>
                    </a:lnTo>
                    <a:cubicBezTo>
                      <a:pt x="2578" y="2699"/>
                      <a:pt x="2591" y="2704"/>
                      <a:pt x="2609" y="2704"/>
                    </a:cubicBezTo>
                    <a:cubicBezTo>
                      <a:pt x="2623" y="2704"/>
                      <a:pt x="2632" y="2704"/>
                      <a:pt x="2645" y="2699"/>
                    </a:cubicBezTo>
                    <a:cubicBezTo>
                      <a:pt x="2663" y="2695"/>
                      <a:pt x="2681" y="2686"/>
                      <a:pt x="2695" y="2672"/>
                    </a:cubicBezTo>
                    <a:cubicBezTo>
                      <a:pt x="2704" y="2663"/>
                      <a:pt x="2708" y="2654"/>
                      <a:pt x="2717" y="2641"/>
                    </a:cubicBezTo>
                    <a:cubicBezTo>
                      <a:pt x="2744" y="2600"/>
                      <a:pt x="2758" y="2555"/>
                      <a:pt x="2762" y="2506"/>
                    </a:cubicBezTo>
                    <a:lnTo>
                      <a:pt x="2767" y="2483"/>
                    </a:lnTo>
                    <a:lnTo>
                      <a:pt x="2758" y="2506"/>
                    </a:lnTo>
                    <a:cubicBezTo>
                      <a:pt x="2794" y="2321"/>
                      <a:pt x="2816" y="2137"/>
                      <a:pt x="2843" y="1930"/>
                    </a:cubicBezTo>
                    <a:cubicBezTo>
                      <a:pt x="2843" y="1898"/>
                      <a:pt x="2848" y="1867"/>
                      <a:pt x="2852" y="1831"/>
                    </a:cubicBezTo>
                    <a:lnTo>
                      <a:pt x="2852" y="1808"/>
                    </a:lnTo>
                    <a:lnTo>
                      <a:pt x="2852" y="1782"/>
                    </a:lnTo>
                    <a:lnTo>
                      <a:pt x="2857" y="1723"/>
                    </a:lnTo>
                    <a:cubicBezTo>
                      <a:pt x="2857" y="1687"/>
                      <a:pt x="2861" y="1651"/>
                      <a:pt x="2861" y="1615"/>
                    </a:cubicBezTo>
                    <a:cubicBezTo>
                      <a:pt x="2866" y="1579"/>
                      <a:pt x="2866" y="1557"/>
                      <a:pt x="2866" y="1530"/>
                    </a:cubicBezTo>
                    <a:cubicBezTo>
                      <a:pt x="2870" y="1503"/>
                      <a:pt x="2870" y="1476"/>
                      <a:pt x="2875" y="1449"/>
                    </a:cubicBezTo>
                    <a:lnTo>
                      <a:pt x="2875" y="1390"/>
                    </a:lnTo>
                    <a:cubicBezTo>
                      <a:pt x="2893" y="1372"/>
                      <a:pt x="2902" y="1350"/>
                      <a:pt x="2902" y="1327"/>
                    </a:cubicBezTo>
                    <a:cubicBezTo>
                      <a:pt x="2902" y="1305"/>
                      <a:pt x="2893" y="1278"/>
                      <a:pt x="2879" y="1260"/>
                    </a:cubicBezTo>
                    <a:cubicBezTo>
                      <a:pt x="2870" y="1246"/>
                      <a:pt x="2857" y="1233"/>
                      <a:pt x="2843" y="1228"/>
                    </a:cubicBezTo>
                    <a:cubicBezTo>
                      <a:pt x="2812" y="1201"/>
                      <a:pt x="2776" y="1170"/>
                      <a:pt x="2735" y="1147"/>
                    </a:cubicBezTo>
                    <a:cubicBezTo>
                      <a:pt x="2704" y="1125"/>
                      <a:pt x="2677" y="1107"/>
                      <a:pt x="2654" y="1084"/>
                    </a:cubicBezTo>
                    <a:cubicBezTo>
                      <a:pt x="2632" y="1066"/>
                      <a:pt x="2600" y="1039"/>
                      <a:pt x="2578" y="1012"/>
                    </a:cubicBezTo>
                    <a:cubicBezTo>
                      <a:pt x="2537" y="976"/>
                      <a:pt x="2501" y="940"/>
                      <a:pt x="2465" y="909"/>
                    </a:cubicBezTo>
                    <a:lnTo>
                      <a:pt x="2434" y="882"/>
                    </a:lnTo>
                    <a:lnTo>
                      <a:pt x="2407" y="859"/>
                    </a:lnTo>
                    <a:lnTo>
                      <a:pt x="2348" y="814"/>
                    </a:lnTo>
                    <a:lnTo>
                      <a:pt x="2299" y="769"/>
                    </a:lnTo>
                    <a:cubicBezTo>
                      <a:pt x="2272" y="747"/>
                      <a:pt x="2240" y="724"/>
                      <a:pt x="2218" y="706"/>
                    </a:cubicBezTo>
                    <a:lnTo>
                      <a:pt x="2186" y="684"/>
                    </a:lnTo>
                    <a:lnTo>
                      <a:pt x="2164" y="666"/>
                    </a:lnTo>
                    <a:cubicBezTo>
                      <a:pt x="2092" y="603"/>
                      <a:pt x="2020" y="540"/>
                      <a:pt x="1966" y="486"/>
                    </a:cubicBezTo>
                    <a:lnTo>
                      <a:pt x="1921" y="445"/>
                    </a:lnTo>
                    <a:lnTo>
                      <a:pt x="1894" y="414"/>
                    </a:lnTo>
                    <a:cubicBezTo>
                      <a:pt x="1836" y="360"/>
                      <a:pt x="1791" y="315"/>
                      <a:pt x="1741" y="270"/>
                    </a:cubicBezTo>
                    <a:cubicBezTo>
                      <a:pt x="1705" y="238"/>
                      <a:pt x="1669" y="202"/>
                      <a:pt x="1638" y="167"/>
                    </a:cubicBezTo>
                    <a:cubicBezTo>
                      <a:pt x="1611" y="135"/>
                      <a:pt x="1579" y="104"/>
                      <a:pt x="1543" y="72"/>
                    </a:cubicBezTo>
                    <a:cubicBezTo>
                      <a:pt x="1516" y="32"/>
                      <a:pt x="1471" y="9"/>
                      <a:pt x="1426"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345;p69">
                <a:extLst>
                  <a:ext uri="{FF2B5EF4-FFF2-40B4-BE49-F238E27FC236}">
                    <a16:creationId xmlns:a16="http://schemas.microsoft.com/office/drawing/2014/main" id="{07FBAB5B-6D80-204D-B225-095E213B2538}"/>
                  </a:ext>
                </a:extLst>
              </p:cNvPr>
              <p:cNvSpPr/>
              <p:nvPr/>
            </p:nvSpPr>
            <p:spPr>
              <a:xfrm>
                <a:off x="5530126" y="3143105"/>
                <a:ext cx="112927" cy="163748"/>
              </a:xfrm>
              <a:custGeom>
                <a:avLst/>
                <a:gdLst/>
                <a:ahLst/>
                <a:cxnLst/>
                <a:rect l="l" t="t" r="r" b="b"/>
                <a:pathLst>
                  <a:path w="1611" h="2336" extrusionOk="0">
                    <a:moveTo>
                      <a:pt x="351" y="243"/>
                    </a:moveTo>
                    <a:lnTo>
                      <a:pt x="351" y="297"/>
                    </a:lnTo>
                    <a:lnTo>
                      <a:pt x="342" y="243"/>
                    </a:lnTo>
                    <a:close/>
                    <a:moveTo>
                      <a:pt x="594" y="0"/>
                    </a:moveTo>
                    <a:cubicBezTo>
                      <a:pt x="558" y="0"/>
                      <a:pt x="531" y="27"/>
                      <a:pt x="527" y="59"/>
                    </a:cubicBezTo>
                    <a:lnTo>
                      <a:pt x="522" y="54"/>
                    </a:lnTo>
                    <a:lnTo>
                      <a:pt x="522" y="94"/>
                    </a:lnTo>
                    <a:cubicBezTo>
                      <a:pt x="518" y="93"/>
                      <a:pt x="514" y="93"/>
                      <a:pt x="510" y="93"/>
                    </a:cubicBezTo>
                    <a:cubicBezTo>
                      <a:pt x="499" y="93"/>
                      <a:pt x="487" y="97"/>
                      <a:pt x="477" y="103"/>
                    </a:cubicBezTo>
                    <a:cubicBezTo>
                      <a:pt x="473" y="99"/>
                      <a:pt x="464" y="94"/>
                      <a:pt x="459" y="90"/>
                    </a:cubicBezTo>
                    <a:cubicBezTo>
                      <a:pt x="423" y="72"/>
                      <a:pt x="387" y="68"/>
                      <a:pt x="351" y="63"/>
                    </a:cubicBezTo>
                    <a:cubicBezTo>
                      <a:pt x="324" y="59"/>
                      <a:pt x="293" y="59"/>
                      <a:pt x="266" y="59"/>
                    </a:cubicBezTo>
                    <a:cubicBezTo>
                      <a:pt x="230" y="59"/>
                      <a:pt x="194" y="63"/>
                      <a:pt x="162" y="72"/>
                    </a:cubicBezTo>
                    <a:cubicBezTo>
                      <a:pt x="126" y="81"/>
                      <a:pt x="90" y="99"/>
                      <a:pt x="63" y="121"/>
                    </a:cubicBezTo>
                    <a:cubicBezTo>
                      <a:pt x="0" y="162"/>
                      <a:pt x="5" y="238"/>
                      <a:pt x="9" y="301"/>
                    </a:cubicBezTo>
                    <a:cubicBezTo>
                      <a:pt x="14" y="364"/>
                      <a:pt x="23" y="418"/>
                      <a:pt x="32" y="477"/>
                    </a:cubicBezTo>
                    <a:cubicBezTo>
                      <a:pt x="50" y="589"/>
                      <a:pt x="68" y="702"/>
                      <a:pt x="86" y="814"/>
                    </a:cubicBezTo>
                    <a:cubicBezTo>
                      <a:pt x="104" y="931"/>
                      <a:pt x="135" y="1048"/>
                      <a:pt x="176" y="1161"/>
                    </a:cubicBezTo>
                    <a:cubicBezTo>
                      <a:pt x="212" y="1264"/>
                      <a:pt x="261" y="1363"/>
                      <a:pt x="306" y="1467"/>
                    </a:cubicBezTo>
                    <a:cubicBezTo>
                      <a:pt x="329" y="1516"/>
                      <a:pt x="351" y="1566"/>
                      <a:pt x="378" y="1615"/>
                    </a:cubicBezTo>
                    <a:cubicBezTo>
                      <a:pt x="410" y="1669"/>
                      <a:pt x="446" y="1718"/>
                      <a:pt x="482" y="1772"/>
                    </a:cubicBezTo>
                    <a:cubicBezTo>
                      <a:pt x="500" y="1790"/>
                      <a:pt x="513" y="1813"/>
                      <a:pt x="527" y="1831"/>
                    </a:cubicBezTo>
                    <a:cubicBezTo>
                      <a:pt x="554" y="1862"/>
                      <a:pt x="581" y="1894"/>
                      <a:pt x="617" y="1921"/>
                    </a:cubicBezTo>
                    <a:cubicBezTo>
                      <a:pt x="652" y="1952"/>
                      <a:pt x="693" y="1975"/>
                      <a:pt x="733" y="2011"/>
                    </a:cubicBezTo>
                    <a:cubicBezTo>
                      <a:pt x="769" y="2047"/>
                      <a:pt x="810" y="2078"/>
                      <a:pt x="850" y="2110"/>
                    </a:cubicBezTo>
                    <a:cubicBezTo>
                      <a:pt x="895" y="2137"/>
                      <a:pt x="945" y="2168"/>
                      <a:pt x="990" y="2200"/>
                    </a:cubicBezTo>
                    <a:cubicBezTo>
                      <a:pt x="1017" y="2213"/>
                      <a:pt x="1048" y="2227"/>
                      <a:pt x="1075" y="2240"/>
                    </a:cubicBezTo>
                    <a:cubicBezTo>
                      <a:pt x="1111" y="2249"/>
                      <a:pt x="1147" y="2258"/>
                      <a:pt x="1183" y="2263"/>
                    </a:cubicBezTo>
                    <a:cubicBezTo>
                      <a:pt x="1210" y="2272"/>
                      <a:pt x="1242" y="2276"/>
                      <a:pt x="1273" y="2281"/>
                    </a:cubicBezTo>
                    <a:cubicBezTo>
                      <a:pt x="1305" y="2290"/>
                      <a:pt x="1327" y="2290"/>
                      <a:pt x="1354" y="2294"/>
                    </a:cubicBezTo>
                    <a:cubicBezTo>
                      <a:pt x="1404" y="2312"/>
                      <a:pt x="1453" y="2326"/>
                      <a:pt x="1507" y="2335"/>
                    </a:cubicBezTo>
                    <a:cubicBezTo>
                      <a:pt x="1512" y="2336"/>
                      <a:pt x="1517" y="2336"/>
                      <a:pt x="1522" y="2336"/>
                    </a:cubicBezTo>
                    <a:cubicBezTo>
                      <a:pt x="1544" y="2336"/>
                      <a:pt x="1565" y="2328"/>
                      <a:pt x="1584" y="2317"/>
                    </a:cubicBezTo>
                    <a:cubicBezTo>
                      <a:pt x="1611" y="2294"/>
                      <a:pt x="1611" y="2254"/>
                      <a:pt x="1588" y="2227"/>
                    </a:cubicBezTo>
                    <a:cubicBezTo>
                      <a:pt x="1584" y="2218"/>
                      <a:pt x="1575" y="2209"/>
                      <a:pt x="1566" y="2204"/>
                    </a:cubicBezTo>
                    <a:lnTo>
                      <a:pt x="1566" y="2204"/>
                    </a:lnTo>
                    <a:lnTo>
                      <a:pt x="1579" y="2218"/>
                    </a:lnTo>
                    <a:lnTo>
                      <a:pt x="1539" y="2182"/>
                    </a:lnTo>
                    <a:lnTo>
                      <a:pt x="1552" y="2191"/>
                    </a:lnTo>
                    <a:cubicBezTo>
                      <a:pt x="1521" y="2164"/>
                      <a:pt x="1489" y="2128"/>
                      <a:pt x="1458" y="2101"/>
                    </a:cubicBezTo>
                    <a:cubicBezTo>
                      <a:pt x="1435" y="2078"/>
                      <a:pt x="1413" y="2051"/>
                      <a:pt x="1390" y="2029"/>
                    </a:cubicBezTo>
                    <a:lnTo>
                      <a:pt x="1305" y="1934"/>
                    </a:lnTo>
                    <a:cubicBezTo>
                      <a:pt x="1237" y="1862"/>
                      <a:pt x="1179" y="1786"/>
                      <a:pt x="1125" y="1710"/>
                    </a:cubicBezTo>
                    <a:cubicBezTo>
                      <a:pt x="1062" y="1611"/>
                      <a:pt x="1008" y="1507"/>
                      <a:pt x="949" y="1404"/>
                    </a:cubicBezTo>
                    <a:cubicBezTo>
                      <a:pt x="922" y="1345"/>
                      <a:pt x="895" y="1287"/>
                      <a:pt x="864" y="1228"/>
                    </a:cubicBezTo>
                    <a:cubicBezTo>
                      <a:pt x="837" y="1174"/>
                      <a:pt x="810" y="1120"/>
                      <a:pt x="792" y="1062"/>
                    </a:cubicBezTo>
                    <a:cubicBezTo>
                      <a:pt x="756" y="940"/>
                      <a:pt x="724" y="823"/>
                      <a:pt x="706" y="702"/>
                    </a:cubicBezTo>
                    <a:cubicBezTo>
                      <a:pt x="679" y="576"/>
                      <a:pt x="666" y="445"/>
                      <a:pt x="657" y="319"/>
                    </a:cubicBezTo>
                    <a:cubicBezTo>
                      <a:pt x="652" y="238"/>
                      <a:pt x="657" y="153"/>
                      <a:pt x="657" y="72"/>
                    </a:cubicBezTo>
                    <a:cubicBezTo>
                      <a:pt x="657" y="36"/>
                      <a:pt x="635" y="5"/>
                      <a:pt x="599"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346;p69">
                <a:extLst>
                  <a:ext uri="{FF2B5EF4-FFF2-40B4-BE49-F238E27FC236}">
                    <a16:creationId xmlns:a16="http://schemas.microsoft.com/office/drawing/2014/main" id="{5573B173-06CB-6444-BC28-2C19EDA72F1F}"/>
                  </a:ext>
                </a:extLst>
              </p:cNvPr>
              <p:cNvSpPr/>
              <p:nvPr/>
            </p:nvSpPr>
            <p:spPr>
              <a:xfrm>
                <a:off x="5568259" y="3148432"/>
                <a:ext cx="79771" cy="154635"/>
              </a:xfrm>
              <a:custGeom>
                <a:avLst/>
                <a:gdLst/>
                <a:ahLst/>
                <a:cxnLst/>
                <a:rect l="l" t="t" r="r" b="b"/>
                <a:pathLst>
                  <a:path w="1138" h="2206" extrusionOk="0">
                    <a:moveTo>
                      <a:pt x="936" y="2020"/>
                    </a:moveTo>
                    <a:cubicBezTo>
                      <a:pt x="936" y="2024"/>
                      <a:pt x="938" y="2027"/>
                      <a:pt x="940" y="2027"/>
                    </a:cubicBezTo>
                    <a:cubicBezTo>
                      <a:pt x="940" y="2027"/>
                      <a:pt x="941" y="2026"/>
                      <a:pt x="941" y="2025"/>
                    </a:cubicBezTo>
                    <a:lnTo>
                      <a:pt x="936" y="2020"/>
                    </a:lnTo>
                    <a:close/>
                    <a:moveTo>
                      <a:pt x="41" y="1"/>
                    </a:moveTo>
                    <a:cubicBezTo>
                      <a:pt x="23" y="5"/>
                      <a:pt x="5" y="18"/>
                      <a:pt x="5" y="36"/>
                    </a:cubicBezTo>
                    <a:lnTo>
                      <a:pt x="10" y="41"/>
                    </a:lnTo>
                    <a:cubicBezTo>
                      <a:pt x="10" y="72"/>
                      <a:pt x="5" y="104"/>
                      <a:pt x="5" y="135"/>
                    </a:cubicBezTo>
                    <a:cubicBezTo>
                      <a:pt x="1" y="171"/>
                      <a:pt x="5" y="203"/>
                      <a:pt x="5" y="239"/>
                    </a:cubicBezTo>
                    <a:cubicBezTo>
                      <a:pt x="10" y="293"/>
                      <a:pt x="19" y="351"/>
                      <a:pt x="23" y="405"/>
                    </a:cubicBezTo>
                    <a:cubicBezTo>
                      <a:pt x="37" y="522"/>
                      <a:pt x="55" y="639"/>
                      <a:pt x="77" y="752"/>
                    </a:cubicBezTo>
                    <a:cubicBezTo>
                      <a:pt x="86" y="815"/>
                      <a:pt x="100" y="873"/>
                      <a:pt x="117" y="936"/>
                    </a:cubicBezTo>
                    <a:cubicBezTo>
                      <a:pt x="126" y="968"/>
                      <a:pt x="140" y="999"/>
                      <a:pt x="149" y="1031"/>
                    </a:cubicBezTo>
                    <a:cubicBezTo>
                      <a:pt x="162" y="1062"/>
                      <a:pt x="171" y="1089"/>
                      <a:pt x="185" y="1121"/>
                    </a:cubicBezTo>
                    <a:cubicBezTo>
                      <a:pt x="230" y="1229"/>
                      <a:pt x="279" y="1337"/>
                      <a:pt x="333" y="1440"/>
                    </a:cubicBezTo>
                    <a:cubicBezTo>
                      <a:pt x="378" y="1526"/>
                      <a:pt x="428" y="1611"/>
                      <a:pt x="482" y="1692"/>
                    </a:cubicBezTo>
                    <a:cubicBezTo>
                      <a:pt x="504" y="1728"/>
                      <a:pt x="536" y="1764"/>
                      <a:pt x="563" y="1795"/>
                    </a:cubicBezTo>
                    <a:cubicBezTo>
                      <a:pt x="594" y="1831"/>
                      <a:pt x="630" y="1858"/>
                      <a:pt x="662" y="1894"/>
                    </a:cubicBezTo>
                    <a:cubicBezTo>
                      <a:pt x="693" y="1926"/>
                      <a:pt x="720" y="1953"/>
                      <a:pt x="752" y="1984"/>
                    </a:cubicBezTo>
                    <a:cubicBezTo>
                      <a:pt x="788" y="2011"/>
                      <a:pt x="819" y="2043"/>
                      <a:pt x="855" y="2074"/>
                    </a:cubicBezTo>
                    <a:cubicBezTo>
                      <a:pt x="887" y="2106"/>
                      <a:pt x="909" y="2128"/>
                      <a:pt x="941" y="2151"/>
                    </a:cubicBezTo>
                    <a:cubicBezTo>
                      <a:pt x="959" y="2164"/>
                      <a:pt x="977" y="2173"/>
                      <a:pt x="999" y="2182"/>
                    </a:cubicBezTo>
                    <a:cubicBezTo>
                      <a:pt x="1026" y="2191"/>
                      <a:pt x="1053" y="2200"/>
                      <a:pt x="1080" y="2205"/>
                    </a:cubicBezTo>
                    <a:cubicBezTo>
                      <a:pt x="1082" y="2205"/>
                      <a:pt x="1084" y="2205"/>
                      <a:pt x="1086" y="2205"/>
                    </a:cubicBezTo>
                    <a:cubicBezTo>
                      <a:pt x="1119" y="2205"/>
                      <a:pt x="1138" y="2172"/>
                      <a:pt x="1125" y="2142"/>
                    </a:cubicBezTo>
                    <a:cubicBezTo>
                      <a:pt x="1121" y="2133"/>
                      <a:pt x="1112" y="2124"/>
                      <a:pt x="1103" y="2119"/>
                    </a:cubicBezTo>
                    <a:cubicBezTo>
                      <a:pt x="1076" y="2110"/>
                      <a:pt x="1049" y="2101"/>
                      <a:pt x="1022" y="2092"/>
                    </a:cubicBezTo>
                    <a:cubicBezTo>
                      <a:pt x="1004" y="2083"/>
                      <a:pt x="990" y="2070"/>
                      <a:pt x="977" y="2061"/>
                    </a:cubicBezTo>
                    <a:cubicBezTo>
                      <a:pt x="959" y="2047"/>
                      <a:pt x="945" y="2034"/>
                      <a:pt x="932" y="2020"/>
                    </a:cubicBezTo>
                    <a:lnTo>
                      <a:pt x="905" y="1998"/>
                    </a:lnTo>
                    <a:lnTo>
                      <a:pt x="891" y="1980"/>
                    </a:lnTo>
                    <a:lnTo>
                      <a:pt x="891" y="1984"/>
                    </a:lnTo>
                    <a:lnTo>
                      <a:pt x="833" y="1926"/>
                    </a:lnTo>
                    <a:cubicBezTo>
                      <a:pt x="810" y="1903"/>
                      <a:pt x="788" y="1885"/>
                      <a:pt x="765" y="1858"/>
                    </a:cubicBezTo>
                    <a:cubicBezTo>
                      <a:pt x="743" y="1836"/>
                      <a:pt x="707" y="1804"/>
                      <a:pt x="680" y="1777"/>
                    </a:cubicBezTo>
                    <a:cubicBezTo>
                      <a:pt x="653" y="1750"/>
                      <a:pt x="626" y="1719"/>
                      <a:pt x="599" y="1692"/>
                    </a:cubicBezTo>
                    <a:cubicBezTo>
                      <a:pt x="576" y="1660"/>
                      <a:pt x="554" y="1634"/>
                      <a:pt x="531" y="1598"/>
                    </a:cubicBezTo>
                    <a:cubicBezTo>
                      <a:pt x="464" y="1494"/>
                      <a:pt x="401" y="1382"/>
                      <a:pt x="347" y="1269"/>
                    </a:cubicBezTo>
                    <a:cubicBezTo>
                      <a:pt x="333" y="1242"/>
                      <a:pt x="324" y="1215"/>
                      <a:pt x="311" y="1184"/>
                    </a:cubicBezTo>
                    <a:cubicBezTo>
                      <a:pt x="297" y="1157"/>
                      <a:pt x="284" y="1130"/>
                      <a:pt x="275" y="1103"/>
                    </a:cubicBezTo>
                    <a:cubicBezTo>
                      <a:pt x="261" y="1080"/>
                      <a:pt x="248" y="1049"/>
                      <a:pt x="239" y="1017"/>
                    </a:cubicBezTo>
                    <a:cubicBezTo>
                      <a:pt x="225" y="990"/>
                      <a:pt x="212" y="954"/>
                      <a:pt x="203" y="923"/>
                    </a:cubicBezTo>
                    <a:cubicBezTo>
                      <a:pt x="167" y="797"/>
                      <a:pt x="140" y="666"/>
                      <a:pt x="122" y="536"/>
                    </a:cubicBezTo>
                    <a:cubicBezTo>
                      <a:pt x="117" y="509"/>
                      <a:pt x="113" y="482"/>
                      <a:pt x="108" y="450"/>
                    </a:cubicBezTo>
                    <a:lnTo>
                      <a:pt x="91" y="351"/>
                    </a:lnTo>
                    <a:cubicBezTo>
                      <a:pt x="86" y="320"/>
                      <a:pt x="86" y="288"/>
                      <a:pt x="82" y="257"/>
                    </a:cubicBezTo>
                    <a:cubicBezTo>
                      <a:pt x="77" y="225"/>
                      <a:pt x="77" y="198"/>
                      <a:pt x="73" y="167"/>
                    </a:cubicBezTo>
                    <a:cubicBezTo>
                      <a:pt x="73" y="126"/>
                      <a:pt x="73" y="86"/>
                      <a:pt x="77" y="41"/>
                    </a:cubicBezTo>
                    <a:cubicBezTo>
                      <a:pt x="77" y="23"/>
                      <a:pt x="64" y="5"/>
                      <a:pt x="46"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347;p69">
                <a:extLst>
                  <a:ext uri="{FF2B5EF4-FFF2-40B4-BE49-F238E27FC236}">
                    <a16:creationId xmlns:a16="http://schemas.microsoft.com/office/drawing/2014/main" id="{5A97E34B-543F-024C-A70D-49A46B8AF172}"/>
                  </a:ext>
                </a:extLst>
              </p:cNvPr>
              <p:cNvSpPr/>
              <p:nvPr/>
            </p:nvSpPr>
            <p:spPr>
              <a:xfrm>
                <a:off x="6040926" y="3132380"/>
                <a:ext cx="86851" cy="166622"/>
              </a:xfrm>
              <a:custGeom>
                <a:avLst/>
                <a:gdLst/>
                <a:ahLst/>
                <a:cxnLst/>
                <a:rect l="l" t="t" r="r" b="b"/>
                <a:pathLst>
                  <a:path w="1239" h="2377" extrusionOk="0">
                    <a:moveTo>
                      <a:pt x="253" y="0"/>
                    </a:moveTo>
                    <a:cubicBezTo>
                      <a:pt x="217" y="0"/>
                      <a:pt x="185" y="27"/>
                      <a:pt x="185" y="63"/>
                    </a:cubicBezTo>
                    <a:lnTo>
                      <a:pt x="181" y="63"/>
                    </a:lnTo>
                    <a:cubicBezTo>
                      <a:pt x="163" y="42"/>
                      <a:pt x="138" y="31"/>
                      <a:pt x="112" y="31"/>
                    </a:cubicBezTo>
                    <a:cubicBezTo>
                      <a:pt x="99" y="31"/>
                      <a:pt x="85" y="34"/>
                      <a:pt x="73" y="41"/>
                    </a:cubicBezTo>
                    <a:cubicBezTo>
                      <a:pt x="59" y="45"/>
                      <a:pt x="46" y="59"/>
                      <a:pt x="37" y="72"/>
                    </a:cubicBezTo>
                    <a:cubicBezTo>
                      <a:pt x="32" y="77"/>
                      <a:pt x="23" y="90"/>
                      <a:pt x="19" y="95"/>
                    </a:cubicBezTo>
                    <a:cubicBezTo>
                      <a:pt x="19" y="108"/>
                      <a:pt x="14" y="117"/>
                      <a:pt x="14" y="131"/>
                    </a:cubicBezTo>
                    <a:cubicBezTo>
                      <a:pt x="14" y="135"/>
                      <a:pt x="14" y="140"/>
                      <a:pt x="14" y="144"/>
                    </a:cubicBezTo>
                    <a:cubicBezTo>
                      <a:pt x="10" y="162"/>
                      <a:pt x="5" y="185"/>
                      <a:pt x="5" y="207"/>
                    </a:cubicBezTo>
                    <a:cubicBezTo>
                      <a:pt x="1" y="261"/>
                      <a:pt x="1" y="310"/>
                      <a:pt x="1" y="364"/>
                    </a:cubicBezTo>
                    <a:cubicBezTo>
                      <a:pt x="1" y="427"/>
                      <a:pt x="5" y="490"/>
                      <a:pt x="10" y="553"/>
                    </a:cubicBezTo>
                    <a:cubicBezTo>
                      <a:pt x="14" y="612"/>
                      <a:pt x="23" y="661"/>
                      <a:pt x="32" y="715"/>
                    </a:cubicBezTo>
                    <a:cubicBezTo>
                      <a:pt x="50" y="828"/>
                      <a:pt x="73" y="940"/>
                      <a:pt x="109" y="1048"/>
                    </a:cubicBezTo>
                    <a:cubicBezTo>
                      <a:pt x="127" y="1111"/>
                      <a:pt x="149" y="1174"/>
                      <a:pt x="172" y="1233"/>
                    </a:cubicBezTo>
                    <a:cubicBezTo>
                      <a:pt x="194" y="1296"/>
                      <a:pt x="212" y="1341"/>
                      <a:pt x="239" y="1395"/>
                    </a:cubicBezTo>
                    <a:cubicBezTo>
                      <a:pt x="280" y="1485"/>
                      <a:pt x="316" y="1579"/>
                      <a:pt x="361" y="1665"/>
                    </a:cubicBezTo>
                    <a:cubicBezTo>
                      <a:pt x="415" y="1768"/>
                      <a:pt x="478" y="1858"/>
                      <a:pt x="550" y="1943"/>
                    </a:cubicBezTo>
                    <a:cubicBezTo>
                      <a:pt x="617" y="2029"/>
                      <a:pt x="698" y="2105"/>
                      <a:pt x="784" y="2168"/>
                    </a:cubicBezTo>
                    <a:cubicBezTo>
                      <a:pt x="824" y="2195"/>
                      <a:pt x="869" y="2222"/>
                      <a:pt x="910" y="2245"/>
                    </a:cubicBezTo>
                    <a:cubicBezTo>
                      <a:pt x="955" y="2267"/>
                      <a:pt x="1000" y="2290"/>
                      <a:pt x="1045" y="2312"/>
                    </a:cubicBezTo>
                    <a:lnTo>
                      <a:pt x="1130" y="2357"/>
                    </a:lnTo>
                    <a:cubicBezTo>
                      <a:pt x="1146" y="2367"/>
                      <a:pt x="1164" y="2376"/>
                      <a:pt x="1183" y="2376"/>
                    </a:cubicBezTo>
                    <a:cubicBezTo>
                      <a:pt x="1191" y="2376"/>
                      <a:pt x="1199" y="2375"/>
                      <a:pt x="1207" y="2371"/>
                    </a:cubicBezTo>
                    <a:cubicBezTo>
                      <a:pt x="1229" y="2362"/>
                      <a:pt x="1238" y="2339"/>
                      <a:pt x="1238" y="2317"/>
                    </a:cubicBezTo>
                    <a:cubicBezTo>
                      <a:pt x="1229" y="2290"/>
                      <a:pt x="1211" y="2272"/>
                      <a:pt x="1193" y="2254"/>
                    </a:cubicBezTo>
                    <a:cubicBezTo>
                      <a:pt x="1184" y="2249"/>
                      <a:pt x="1180" y="2245"/>
                      <a:pt x="1175" y="2241"/>
                    </a:cubicBezTo>
                    <a:lnTo>
                      <a:pt x="1175" y="2241"/>
                    </a:lnTo>
                    <a:lnTo>
                      <a:pt x="1180" y="2245"/>
                    </a:lnTo>
                    <a:cubicBezTo>
                      <a:pt x="1144" y="2209"/>
                      <a:pt x="1103" y="2173"/>
                      <a:pt x="1063" y="2137"/>
                    </a:cubicBezTo>
                    <a:cubicBezTo>
                      <a:pt x="1022" y="2101"/>
                      <a:pt x="995" y="2074"/>
                      <a:pt x="968" y="2042"/>
                    </a:cubicBezTo>
                    <a:cubicBezTo>
                      <a:pt x="937" y="2006"/>
                      <a:pt x="910" y="1966"/>
                      <a:pt x="878" y="1930"/>
                    </a:cubicBezTo>
                    <a:cubicBezTo>
                      <a:pt x="824" y="1858"/>
                      <a:pt x="775" y="1782"/>
                      <a:pt x="725" y="1705"/>
                    </a:cubicBezTo>
                    <a:cubicBezTo>
                      <a:pt x="685" y="1642"/>
                      <a:pt x="644" y="1575"/>
                      <a:pt x="613" y="1507"/>
                    </a:cubicBezTo>
                    <a:cubicBezTo>
                      <a:pt x="595" y="1467"/>
                      <a:pt x="581" y="1426"/>
                      <a:pt x="563" y="1386"/>
                    </a:cubicBezTo>
                    <a:cubicBezTo>
                      <a:pt x="551" y="1348"/>
                      <a:pt x="534" y="1303"/>
                      <a:pt x="521" y="1261"/>
                    </a:cubicBezTo>
                    <a:lnTo>
                      <a:pt x="521" y="1261"/>
                    </a:lnTo>
                    <a:cubicBezTo>
                      <a:pt x="523" y="1265"/>
                      <a:pt x="525" y="1269"/>
                      <a:pt x="527" y="1273"/>
                    </a:cubicBezTo>
                    <a:cubicBezTo>
                      <a:pt x="500" y="1188"/>
                      <a:pt x="478" y="1102"/>
                      <a:pt x="455" y="1021"/>
                    </a:cubicBezTo>
                    <a:cubicBezTo>
                      <a:pt x="437" y="940"/>
                      <a:pt x="419" y="859"/>
                      <a:pt x="401" y="778"/>
                    </a:cubicBezTo>
                    <a:cubicBezTo>
                      <a:pt x="383" y="693"/>
                      <a:pt x="361" y="607"/>
                      <a:pt x="352" y="522"/>
                    </a:cubicBezTo>
                    <a:cubicBezTo>
                      <a:pt x="338" y="441"/>
                      <a:pt x="329" y="342"/>
                      <a:pt x="320" y="252"/>
                    </a:cubicBezTo>
                    <a:lnTo>
                      <a:pt x="320" y="77"/>
                    </a:lnTo>
                    <a:cubicBezTo>
                      <a:pt x="325" y="41"/>
                      <a:pt x="298" y="5"/>
                      <a:pt x="257"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348;p69">
                <a:extLst>
                  <a:ext uri="{FF2B5EF4-FFF2-40B4-BE49-F238E27FC236}">
                    <a16:creationId xmlns:a16="http://schemas.microsoft.com/office/drawing/2014/main" id="{FE4D1C19-A97D-6946-95A3-BFA224DBE724}"/>
                  </a:ext>
                </a:extLst>
              </p:cNvPr>
              <p:cNvSpPr/>
              <p:nvPr/>
            </p:nvSpPr>
            <p:spPr>
              <a:xfrm>
                <a:off x="6058591" y="3131398"/>
                <a:ext cx="72621" cy="165360"/>
              </a:xfrm>
              <a:custGeom>
                <a:avLst/>
                <a:gdLst/>
                <a:ahLst/>
                <a:cxnLst/>
                <a:rect l="l" t="t" r="r" b="b"/>
                <a:pathLst>
                  <a:path w="1036" h="2359" extrusionOk="0">
                    <a:moveTo>
                      <a:pt x="64" y="1"/>
                    </a:moveTo>
                    <a:cubicBezTo>
                      <a:pt x="37" y="5"/>
                      <a:pt x="14" y="23"/>
                      <a:pt x="10" y="50"/>
                    </a:cubicBezTo>
                    <a:lnTo>
                      <a:pt x="10" y="46"/>
                    </a:lnTo>
                    <a:cubicBezTo>
                      <a:pt x="5" y="104"/>
                      <a:pt x="1" y="158"/>
                      <a:pt x="1" y="217"/>
                    </a:cubicBezTo>
                    <a:cubicBezTo>
                      <a:pt x="5" y="270"/>
                      <a:pt x="5" y="329"/>
                      <a:pt x="10" y="387"/>
                    </a:cubicBezTo>
                    <a:lnTo>
                      <a:pt x="10" y="374"/>
                    </a:lnTo>
                    <a:cubicBezTo>
                      <a:pt x="14" y="500"/>
                      <a:pt x="28" y="626"/>
                      <a:pt x="46" y="752"/>
                    </a:cubicBezTo>
                    <a:cubicBezTo>
                      <a:pt x="59" y="864"/>
                      <a:pt x="82" y="981"/>
                      <a:pt x="109" y="1098"/>
                    </a:cubicBezTo>
                    <a:cubicBezTo>
                      <a:pt x="127" y="1161"/>
                      <a:pt x="149" y="1224"/>
                      <a:pt x="172" y="1287"/>
                    </a:cubicBezTo>
                    <a:cubicBezTo>
                      <a:pt x="194" y="1350"/>
                      <a:pt x="212" y="1400"/>
                      <a:pt x="235" y="1449"/>
                    </a:cubicBezTo>
                    <a:cubicBezTo>
                      <a:pt x="257" y="1503"/>
                      <a:pt x="284" y="1557"/>
                      <a:pt x="311" y="1607"/>
                    </a:cubicBezTo>
                    <a:cubicBezTo>
                      <a:pt x="329" y="1634"/>
                      <a:pt x="343" y="1656"/>
                      <a:pt x="361" y="1683"/>
                    </a:cubicBezTo>
                    <a:lnTo>
                      <a:pt x="406" y="1764"/>
                    </a:lnTo>
                    <a:cubicBezTo>
                      <a:pt x="460" y="1859"/>
                      <a:pt x="523" y="1944"/>
                      <a:pt x="590" y="2029"/>
                    </a:cubicBezTo>
                    <a:cubicBezTo>
                      <a:pt x="613" y="2061"/>
                      <a:pt x="640" y="2092"/>
                      <a:pt x="671" y="2119"/>
                    </a:cubicBezTo>
                    <a:cubicBezTo>
                      <a:pt x="703" y="2151"/>
                      <a:pt x="734" y="2178"/>
                      <a:pt x="766" y="2205"/>
                    </a:cubicBezTo>
                    <a:cubicBezTo>
                      <a:pt x="797" y="2232"/>
                      <a:pt x="824" y="2263"/>
                      <a:pt x="856" y="2290"/>
                    </a:cubicBezTo>
                    <a:cubicBezTo>
                      <a:pt x="883" y="2313"/>
                      <a:pt x="914" y="2335"/>
                      <a:pt x="946" y="2353"/>
                    </a:cubicBezTo>
                    <a:cubicBezTo>
                      <a:pt x="954" y="2357"/>
                      <a:pt x="961" y="2359"/>
                      <a:pt x="969" y="2359"/>
                    </a:cubicBezTo>
                    <a:cubicBezTo>
                      <a:pt x="1008" y="2359"/>
                      <a:pt x="1036" y="2314"/>
                      <a:pt x="1013" y="2272"/>
                    </a:cubicBezTo>
                    <a:lnTo>
                      <a:pt x="1013" y="2268"/>
                    </a:lnTo>
                    <a:cubicBezTo>
                      <a:pt x="1004" y="2254"/>
                      <a:pt x="991" y="2241"/>
                      <a:pt x="977" y="2227"/>
                    </a:cubicBezTo>
                    <a:cubicBezTo>
                      <a:pt x="964" y="2214"/>
                      <a:pt x="950" y="2196"/>
                      <a:pt x="937" y="2178"/>
                    </a:cubicBezTo>
                    <a:cubicBezTo>
                      <a:pt x="919" y="2160"/>
                      <a:pt x="905" y="2142"/>
                      <a:pt x="887" y="2124"/>
                    </a:cubicBezTo>
                    <a:cubicBezTo>
                      <a:pt x="874" y="2106"/>
                      <a:pt x="847" y="2079"/>
                      <a:pt x="824" y="2056"/>
                    </a:cubicBezTo>
                    <a:lnTo>
                      <a:pt x="820" y="2052"/>
                    </a:lnTo>
                    <a:cubicBezTo>
                      <a:pt x="815" y="2052"/>
                      <a:pt x="815" y="2047"/>
                      <a:pt x="811" y="2043"/>
                    </a:cubicBezTo>
                    <a:cubicBezTo>
                      <a:pt x="775" y="2011"/>
                      <a:pt x="743" y="1975"/>
                      <a:pt x="716" y="1935"/>
                    </a:cubicBezTo>
                    <a:cubicBezTo>
                      <a:pt x="680" y="1890"/>
                      <a:pt x="644" y="1841"/>
                      <a:pt x="608" y="1791"/>
                    </a:cubicBezTo>
                    <a:cubicBezTo>
                      <a:pt x="577" y="1742"/>
                      <a:pt x="550" y="1688"/>
                      <a:pt x="518" y="1638"/>
                    </a:cubicBezTo>
                    <a:cubicBezTo>
                      <a:pt x="487" y="1580"/>
                      <a:pt x="451" y="1521"/>
                      <a:pt x="419" y="1458"/>
                    </a:cubicBezTo>
                    <a:cubicBezTo>
                      <a:pt x="388" y="1395"/>
                      <a:pt x="361" y="1337"/>
                      <a:pt x="338" y="1278"/>
                    </a:cubicBezTo>
                    <a:cubicBezTo>
                      <a:pt x="316" y="1215"/>
                      <a:pt x="289" y="1143"/>
                      <a:pt x="266" y="1076"/>
                    </a:cubicBezTo>
                    <a:lnTo>
                      <a:pt x="266" y="1076"/>
                    </a:lnTo>
                    <a:cubicBezTo>
                      <a:pt x="266" y="1080"/>
                      <a:pt x="271" y="1089"/>
                      <a:pt x="271" y="1094"/>
                    </a:cubicBezTo>
                    <a:cubicBezTo>
                      <a:pt x="226" y="945"/>
                      <a:pt x="194" y="797"/>
                      <a:pt x="167" y="644"/>
                    </a:cubicBezTo>
                    <a:cubicBezTo>
                      <a:pt x="154" y="567"/>
                      <a:pt x="145" y="486"/>
                      <a:pt x="131" y="410"/>
                    </a:cubicBezTo>
                    <a:cubicBezTo>
                      <a:pt x="122" y="329"/>
                      <a:pt x="118" y="266"/>
                      <a:pt x="113" y="194"/>
                    </a:cubicBezTo>
                    <a:cubicBezTo>
                      <a:pt x="113" y="149"/>
                      <a:pt x="113" y="104"/>
                      <a:pt x="118" y="59"/>
                    </a:cubicBezTo>
                    <a:cubicBezTo>
                      <a:pt x="118" y="28"/>
                      <a:pt x="95" y="5"/>
                      <a:pt x="68"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349;p69">
                <a:extLst>
                  <a:ext uri="{FF2B5EF4-FFF2-40B4-BE49-F238E27FC236}">
                    <a16:creationId xmlns:a16="http://schemas.microsoft.com/office/drawing/2014/main" id="{50828663-8BF5-F94A-A71E-232EA66C39C8}"/>
                  </a:ext>
                </a:extLst>
              </p:cNvPr>
              <p:cNvSpPr/>
              <p:nvPr/>
            </p:nvSpPr>
            <p:spPr>
              <a:xfrm>
                <a:off x="5614593" y="2994568"/>
                <a:ext cx="415678" cy="152041"/>
              </a:xfrm>
              <a:custGeom>
                <a:avLst/>
                <a:gdLst/>
                <a:ahLst/>
                <a:cxnLst/>
                <a:rect l="l" t="t" r="r" b="b"/>
                <a:pathLst>
                  <a:path w="5930" h="2169" extrusionOk="0">
                    <a:moveTo>
                      <a:pt x="109" y="0"/>
                    </a:moveTo>
                    <a:cubicBezTo>
                      <a:pt x="73" y="0"/>
                      <a:pt x="41" y="18"/>
                      <a:pt x="23" y="50"/>
                    </a:cubicBezTo>
                    <a:cubicBezTo>
                      <a:pt x="1" y="86"/>
                      <a:pt x="1" y="126"/>
                      <a:pt x="23" y="162"/>
                    </a:cubicBezTo>
                    <a:cubicBezTo>
                      <a:pt x="32" y="180"/>
                      <a:pt x="50" y="194"/>
                      <a:pt x="64" y="207"/>
                    </a:cubicBezTo>
                    <a:lnTo>
                      <a:pt x="95" y="234"/>
                    </a:lnTo>
                    <a:cubicBezTo>
                      <a:pt x="64" y="257"/>
                      <a:pt x="64" y="302"/>
                      <a:pt x="95" y="324"/>
                    </a:cubicBezTo>
                    <a:cubicBezTo>
                      <a:pt x="149" y="360"/>
                      <a:pt x="199" y="396"/>
                      <a:pt x="248" y="437"/>
                    </a:cubicBezTo>
                    <a:cubicBezTo>
                      <a:pt x="293" y="468"/>
                      <a:pt x="334" y="504"/>
                      <a:pt x="374" y="540"/>
                    </a:cubicBezTo>
                    <a:cubicBezTo>
                      <a:pt x="424" y="581"/>
                      <a:pt x="473" y="621"/>
                      <a:pt x="523" y="657"/>
                    </a:cubicBezTo>
                    <a:cubicBezTo>
                      <a:pt x="622" y="729"/>
                      <a:pt x="716" y="801"/>
                      <a:pt x="815" y="864"/>
                    </a:cubicBezTo>
                    <a:lnTo>
                      <a:pt x="973" y="967"/>
                    </a:lnTo>
                    <a:cubicBezTo>
                      <a:pt x="1022" y="999"/>
                      <a:pt x="1071" y="1030"/>
                      <a:pt x="1125" y="1062"/>
                    </a:cubicBezTo>
                    <a:cubicBezTo>
                      <a:pt x="1233" y="1116"/>
                      <a:pt x="1337" y="1183"/>
                      <a:pt x="1445" y="1233"/>
                    </a:cubicBezTo>
                    <a:cubicBezTo>
                      <a:pt x="1593" y="1305"/>
                      <a:pt x="1742" y="1377"/>
                      <a:pt x="1895" y="1444"/>
                    </a:cubicBezTo>
                    <a:lnTo>
                      <a:pt x="1868" y="1431"/>
                    </a:lnTo>
                    <a:lnTo>
                      <a:pt x="1931" y="1458"/>
                    </a:lnTo>
                    <a:lnTo>
                      <a:pt x="1994" y="1485"/>
                    </a:lnTo>
                    <a:lnTo>
                      <a:pt x="1980" y="1480"/>
                    </a:lnTo>
                    <a:lnTo>
                      <a:pt x="1980" y="1480"/>
                    </a:lnTo>
                    <a:cubicBezTo>
                      <a:pt x="2196" y="1575"/>
                      <a:pt x="2417" y="1665"/>
                      <a:pt x="2642" y="1737"/>
                    </a:cubicBezTo>
                    <a:cubicBezTo>
                      <a:pt x="2691" y="1755"/>
                      <a:pt x="2740" y="1768"/>
                      <a:pt x="2790" y="1786"/>
                    </a:cubicBezTo>
                    <a:cubicBezTo>
                      <a:pt x="2848" y="1804"/>
                      <a:pt x="2907" y="1822"/>
                      <a:pt x="2970" y="1840"/>
                    </a:cubicBezTo>
                    <a:cubicBezTo>
                      <a:pt x="3082" y="1872"/>
                      <a:pt x="3190" y="1908"/>
                      <a:pt x="3303" y="1935"/>
                    </a:cubicBezTo>
                    <a:cubicBezTo>
                      <a:pt x="3528" y="1989"/>
                      <a:pt x="3748" y="2047"/>
                      <a:pt x="3978" y="2088"/>
                    </a:cubicBezTo>
                    <a:cubicBezTo>
                      <a:pt x="4207" y="2124"/>
                      <a:pt x="4441" y="2151"/>
                      <a:pt x="4675" y="2160"/>
                    </a:cubicBezTo>
                    <a:cubicBezTo>
                      <a:pt x="4729" y="2164"/>
                      <a:pt x="4787" y="2169"/>
                      <a:pt x="4841" y="2169"/>
                    </a:cubicBezTo>
                    <a:cubicBezTo>
                      <a:pt x="4900" y="2169"/>
                      <a:pt x="4963" y="2164"/>
                      <a:pt x="5021" y="2155"/>
                    </a:cubicBezTo>
                    <a:cubicBezTo>
                      <a:pt x="5138" y="2142"/>
                      <a:pt x="5251" y="2124"/>
                      <a:pt x="5368" y="2101"/>
                    </a:cubicBezTo>
                    <a:cubicBezTo>
                      <a:pt x="5408" y="2092"/>
                      <a:pt x="5449" y="2088"/>
                      <a:pt x="5489" y="2074"/>
                    </a:cubicBezTo>
                    <a:cubicBezTo>
                      <a:pt x="5525" y="2061"/>
                      <a:pt x="5557" y="2052"/>
                      <a:pt x="5593" y="2038"/>
                    </a:cubicBezTo>
                    <a:cubicBezTo>
                      <a:pt x="5660" y="2011"/>
                      <a:pt x="5723" y="1984"/>
                      <a:pt x="5786" y="1953"/>
                    </a:cubicBezTo>
                    <a:cubicBezTo>
                      <a:pt x="5813" y="1939"/>
                      <a:pt x="5836" y="1921"/>
                      <a:pt x="5858" y="1899"/>
                    </a:cubicBezTo>
                    <a:cubicBezTo>
                      <a:pt x="5894" y="1867"/>
                      <a:pt x="5930" y="1813"/>
                      <a:pt x="5903" y="1764"/>
                    </a:cubicBezTo>
                    <a:cubicBezTo>
                      <a:pt x="5885" y="1731"/>
                      <a:pt x="5858" y="1722"/>
                      <a:pt x="5827" y="1722"/>
                    </a:cubicBezTo>
                    <a:cubicBezTo>
                      <a:pt x="5811" y="1722"/>
                      <a:pt x="5794" y="1725"/>
                      <a:pt x="5777" y="1728"/>
                    </a:cubicBezTo>
                    <a:cubicBezTo>
                      <a:pt x="5773" y="1723"/>
                      <a:pt x="5768" y="1723"/>
                      <a:pt x="5759" y="1719"/>
                    </a:cubicBezTo>
                    <a:cubicBezTo>
                      <a:pt x="5746" y="1723"/>
                      <a:pt x="5728" y="1723"/>
                      <a:pt x="5714" y="1728"/>
                    </a:cubicBezTo>
                    <a:lnTo>
                      <a:pt x="5669" y="1737"/>
                    </a:lnTo>
                    <a:lnTo>
                      <a:pt x="5624" y="1746"/>
                    </a:lnTo>
                    <a:cubicBezTo>
                      <a:pt x="5566" y="1759"/>
                      <a:pt x="5507" y="1768"/>
                      <a:pt x="5449" y="1777"/>
                    </a:cubicBezTo>
                    <a:cubicBezTo>
                      <a:pt x="5327" y="1791"/>
                      <a:pt x="5206" y="1795"/>
                      <a:pt x="5084" y="1813"/>
                    </a:cubicBezTo>
                    <a:cubicBezTo>
                      <a:pt x="5075" y="1809"/>
                      <a:pt x="5066" y="1809"/>
                      <a:pt x="5057" y="1809"/>
                    </a:cubicBezTo>
                    <a:lnTo>
                      <a:pt x="5026" y="1809"/>
                    </a:lnTo>
                    <a:lnTo>
                      <a:pt x="4936" y="1804"/>
                    </a:lnTo>
                    <a:lnTo>
                      <a:pt x="4742" y="1804"/>
                    </a:lnTo>
                    <a:cubicBezTo>
                      <a:pt x="4607" y="1800"/>
                      <a:pt x="4477" y="1795"/>
                      <a:pt x="4342" y="1777"/>
                    </a:cubicBezTo>
                    <a:cubicBezTo>
                      <a:pt x="4279" y="1768"/>
                      <a:pt x="4216" y="1759"/>
                      <a:pt x="4153" y="1750"/>
                    </a:cubicBezTo>
                    <a:lnTo>
                      <a:pt x="4153" y="1750"/>
                    </a:lnTo>
                    <a:lnTo>
                      <a:pt x="4176" y="1755"/>
                    </a:lnTo>
                    <a:cubicBezTo>
                      <a:pt x="4000" y="1728"/>
                      <a:pt x="3829" y="1705"/>
                      <a:pt x="3658" y="1669"/>
                    </a:cubicBezTo>
                    <a:cubicBezTo>
                      <a:pt x="3609" y="1656"/>
                      <a:pt x="3564" y="1638"/>
                      <a:pt x="3514" y="1624"/>
                    </a:cubicBezTo>
                    <a:cubicBezTo>
                      <a:pt x="3406" y="1593"/>
                      <a:pt x="3294" y="1566"/>
                      <a:pt x="3186" y="1530"/>
                    </a:cubicBezTo>
                    <a:cubicBezTo>
                      <a:pt x="3132" y="1516"/>
                      <a:pt x="3078" y="1498"/>
                      <a:pt x="3024" y="1485"/>
                    </a:cubicBezTo>
                    <a:lnTo>
                      <a:pt x="2943" y="1462"/>
                    </a:lnTo>
                    <a:cubicBezTo>
                      <a:pt x="2923" y="1457"/>
                      <a:pt x="2902" y="1454"/>
                      <a:pt x="2881" y="1454"/>
                    </a:cubicBezTo>
                    <a:cubicBezTo>
                      <a:pt x="2864" y="1454"/>
                      <a:pt x="2847" y="1456"/>
                      <a:pt x="2830" y="1462"/>
                    </a:cubicBezTo>
                    <a:lnTo>
                      <a:pt x="2745" y="1435"/>
                    </a:lnTo>
                    <a:cubicBezTo>
                      <a:pt x="2691" y="1417"/>
                      <a:pt x="2637" y="1395"/>
                      <a:pt x="2583" y="1377"/>
                    </a:cubicBezTo>
                    <a:cubicBezTo>
                      <a:pt x="2489" y="1345"/>
                      <a:pt x="2394" y="1305"/>
                      <a:pt x="2295" y="1264"/>
                    </a:cubicBezTo>
                    <a:lnTo>
                      <a:pt x="2295" y="1264"/>
                    </a:lnTo>
                    <a:lnTo>
                      <a:pt x="2322" y="1273"/>
                    </a:lnTo>
                    <a:lnTo>
                      <a:pt x="2268" y="1251"/>
                    </a:lnTo>
                    <a:cubicBezTo>
                      <a:pt x="2165" y="1206"/>
                      <a:pt x="2061" y="1161"/>
                      <a:pt x="1958" y="1111"/>
                    </a:cubicBezTo>
                    <a:cubicBezTo>
                      <a:pt x="1859" y="1066"/>
                      <a:pt x="1746" y="1008"/>
                      <a:pt x="1638" y="954"/>
                    </a:cubicBezTo>
                    <a:cubicBezTo>
                      <a:pt x="1413" y="846"/>
                      <a:pt x="1197" y="729"/>
                      <a:pt x="982" y="603"/>
                    </a:cubicBezTo>
                    <a:cubicBezTo>
                      <a:pt x="797" y="500"/>
                      <a:pt x="622" y="387"/>
                      <a:pt x="455" y="261"/>
                    </a:cubicBezTo>
                    <a:cubicBezTo>
                      <a:pt x="410" y="225"/>
                      <a:pt x="365" y="185"/>
                      <a:pt x="320" y="149"/>
                    </a:cubicBezTo>
                    <a:lnTo>
                      <a:pt x="244" y="90"/>
                    </a:lnTo>
                    <a:cubicBezTo>
                      <a:pt x="235" y="77"/>
                      <a:pt x="221" y="68"/>
                      <a:pt x="208" y="54"/>
                    </a:cubicBezTo>
                    <a:cubicBezTo>
                      <a:pt x="190" y="41"/>
                      <a:pt x="172" y="27"/>
                      <a:pt x="149" y="18"/>
                    </a:cubicBezTo>
                    <a:cubicBezTo>
                      <a:pt x="140" y="14"/>
                      <a:pt x="131" y="9"/>
                      <a:pt x="122" y="9"/>
                    </a:cubicBezTo>
                    <a:lnTo>
                      <a:pt x="104" y="9"/>
                    </a:lnTo>
                    <a:lnTo>
                      <a:pt x="109" y="0"/>
                    </a:ln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350;p69">
                <a:extLst>
                  <a:ext uri="{FF2B5EF4-FFF2-40B4-BE49-F238E27FC236}">
                    <a16:creationId xmlns:a16="http://schemas.microsoft.com/office/drawing/2014/main" id="{8DF13434-FE1D-2A47-B63F-64724023157F}"/>
                  </a:ext>
                </a:extLst>
              </p:cNvPr>
              <p:cNvSpPr/>
              <p:nvPr/>
            </p:nvSpPr>
            <p:spPr>
              <a:xfrm>
                <a:off x="5221697" y="4218050"/>
                <a:ext cx="219896" cy="238191"/>
              </a:xfrm>
              <a:custGeom>
                <a:avLst/>
                <a:gdLst/>
                <a:ahLst/>
                <a:cxnLst/>
                <a:rect l="l" t="t" r="r" b="b"/>
                <a:pathLst>
                  <a:path w="3137" h="3398" extrusionOk="0">
                    <a:moveTo>
                      <a:pt x="653" y="1373"/>
                    </a:moveTo>
                    <a:cubicBezTo>
                      <a:pt x="666" y="1413"/>
                      <a:pt x="684" y="1445"/>
                      <a:pt x="707" y="1481"/>
                    </a:cubicBezTo>
                    <a:cubicBezTo>
                      <a:pt x="716" y="1494"/>
                      <a:pt x="720" y="1508"/>
                      <a:pt x="729" y="1521"/>
                    </a:cubicBezTo>
                    <a:cubicBezTo>
                      <a:pt x="707" y="1490"/>
                      <a:pt x="680" y="1458"/>
                      <a:pt x="657" y="1427"/>
                    </a:cubicBezTo>
                    <a:cubicBezTo>
                      <a:pt x="653" y="1422"/>
                      <a:pt x="648" y="1418"/>
                      <a:pt x="648" y="1413"/>
                    </a:cubicBezTo>
                    <a:cubicBezTo>
                      <a:pt x="648" y="1400"/>
                      <a:pt x="653" y="1386"/>
                      <a:pt x="653" y="1373"/>
                    </a:cubicBezTo>
                    <a:close/>
                    <a:moveTo>
                      <a:pt x="504" y="1"/>
                    </a:moveTo>
                    <a:cubicBezTo>
                      <a:pt x="464" y="5"/>
                      <a:pt x="423" y="23"/>
                      <a:pt x="396" y="50"/>
                    </a:cubicBezTo>
                    <a:lnTo>
                      <a:pt x="392" y="55"/>
                    </a:lnTo>
                    <a:lnTo>
                      <a:pt x="374" y="64"/>
                    </a:lnTo>
                    <a:cubicBezTo>
                      <a:pt x="374" y="68"/>
                      <a:pt x="374" y="73"/>
                      <a:pt x="374" y="77"/>
                    </a:cubicBezTo>
                    <a:cubicBezTo>
                      <a:pt x="365" y="91"/>
                      <a:pt x="360" y="104"/>
                      <a:pt x="351" y="118"/>
                    </a:cubicBezTo>
                    <a:lnTo>
                      <a:pt x="320" y="163"/>
                    </a:lnTo>
                    <a:cubicBezTo>
                      <a:pt x="293" y="199"/>
                      <a:pt x="266" y="230"/>
                      <a:pt x="239" y="262"/>
                    </a:cubicBezTo>
                    <a:lnTo>
                      <a:pt x="212" y="293"/>
                    </a:lnTo>
                    <a:cubicBezTo>
                      <a:pt x="199" y="320"/>
                      <a:pt x="181" y="347"/>
                      <a:pt x="163" y="370"/>
                    </a:cubicBezTo>
                    <a:cubicBezTo>
                      <a:pt x="154" y="388"/>
                      <a:pt x="145" y="401"/>
                      <a:pt x="136" y="415"/>
                    </a:cubicBezTo>
                    <a:cubicBezTo>
                      <a:pt x="127" y="428"/>
                      <a:pt x="131" y="424"/>
                      <a:pt x="127" y="428"/>
                    </a:cubicBezTo>
                    <a:cubicBezTo>
                      <a:pt x="122" y="437"/>
                      <a:pt x="118" y="442"/>
                      <a:pt x="113" y="446"/>
                    </a:cubicBezTo>
                    <a:cubicBezTo>
                      <a:pt x="107" y="449"/>
                      <a:pt x="100" y="453"/>
                      <a:pt x="92" y="453"/>
                    </a:cubicBezTo>
                    <a:cubicBezTo>
                      <a:pt x="89" y="453"/>
                      <a:pt x="85" y="452"/>
                      <a:pt x="82" y="451"/>
                    </a:cubicBezTo>
                    <a:cubicBezTo>
                      <a:pt x="77" y="455"/>
                      <a:pt x="73" y="460"/>
                      <a:pt x="68" y="464"/>
                    </a:cubicBezTo>
                    <a:cubicBezTo>
                      <a:pt x="59" y="478"/>
                      <a:pt x="55" y="487"/>
                      <a:pt x="55" y="500"/>
                    </a:cubicBezTo>
                    <a:cubicBezTo>
                      <a:pt x="46" y="523"/>
                      <a:pt x="41" y="545"/>
                      <a:pt x="37" y="563"/>
                    </a:cubicBezTo>
                    <a:cubicBezTo>
                      <a:pt x="28" y="586"/>
                      <a:pt x="19" y="626"/>
                      <a:pt x="14" y="658"/>
                    </a:cubicBezTo>
                    <a:cubicBezTo>
                      <a:pt x="10" y="676"/>
                      <a:pt x="5" y="698"/>
                      <a:pt x="5" y="716"/>
                    </a:cubicBezTo>
                    <a:cubicBezTo>
                      <a:pt x="1" y="757"/>
                      <a:pt x="10" y="793"/>
                      <a:pt x="19" y="829"/>
                    </a:cubicBezTo>
                    <a:cubicBezTo>
                      <a:pt x="55" y="932"/>
                      <a:pt x="100" y="1026"/>
                      <a:pt x="154" y="1116"/>
                    </a:cubicBezTo>
                    <a:cubicBezTo>
                      <a:pt x="176" y="1157"/>
                      <a:pt x="194" y="1197"/>
                      <a:pt x="221" y="1238"/>
                    </a:cubicBezTo>
                    <a:cubicBezTo>
                      <a:pt x="243" y="1278"/>
                      <a:pt x="270" y="1314"/>
                      <a:pt x="293" y="1350"/>
                    </a:cubicBezTo>
                    <a:cubicBezTo>
                      <a:pt x="320" y="1386"/>
                      <a:pt x="351" y="1440"/>
                      <a:pt x="383" y="1485"/>
                    </a:cubicBezTo>
                    <a:cubicBezTo>
                      <a:pt x="405" y="1521"/>
                      <a:pt x="432" y="1553"/>
                      <a:pt x="459" y="1584"/>
                    </a:cubicBezTo>
                    <a:cubicBezTo>
                      <a:pt x="482" y="1616"/>
                      <a:pt x="509" y="1656"/>
                      <a:pt x="540" y="1688"/>
                    </a:cubicBezTo>
                    <a:cubicBezTo>
                      <a:pt x="567" y="1724"/>
                      <a:pt x="594" y="1760"/>
                      <a:pt x="626" y="1796"/>
                    </a:cubicBezTo>
                    <a:cubicBezTo>
                      <a:pt x="657" y="1827"/>
                      <a:pt x="680" y="1863"/>
                      <a:pt x="707" y="1895"/>
                    </a:cubicBezTo>
                    <a:cubicBezTo>
                      <a:pt x="734" y="1926"/>
                      <a:pt x="770" y="1962"/>
                      <a:pt x="801" y="1994"/>
                    </a:cubicBezTo>
                    <a:cubicBezTo>
                      <a:pt x="873" y="2066"/>
                      <a:pt x="941" y="2133"/>
                      <a:pt x="1017" y="2201"/>
                    </a:cubicBezTo>
                    <a:cubicBezTo>
                      <a:pt x="1053" y="2232"/>
                      <a:pt x="1085" y="2268"/>
                      <a:pt x="1121" y="2304"/>
                    </a:cubicBezTo>
                    <a:cubicBezTo>
                      <a:pt x="1152" y="2336"/>
                      <a:pt x="1202" y="2381"/>
                      <a:pt x="1242" y="2421"/>
                    </a:cubicBezTo>
                    <a:cubicBezTo>
                      <a:pt x="1283" y="2462"/>
                      <a:pt x="1337" y="2511"/>
                      <a:pt x="1386" y="2547"/>
                    </a:cubicBezTo>
                    <a:cubicBezTo>
                      <a:pt x="1436" y="2588"/>
                      <a:pt x="1476" y="2619"/>
                      <a:pt x="1517" y="2655"/>
                    </a:cubicBezTo>
                    <a:cubicBezTo>
                      <a:pt x="1607" y="2727"/>
                      <a:pt x="1701" y="2794"/>
                      <a:pt x="1796" y="2862"/>
                    </a:cubicBezTo>
                    <a:cubicBezTo>
                      <a:pt x="1840" y="2893"/>
                      <a:pt x="1890" y="2920"/>
                      <a:pt x="1939" y="2947"/>
                    </a:cubicBezTo>
                    <a:cubicBezTo>
                      <a:pt x="1984" y="2974"/>
                      <a:pt x="2038" y="3010"/>
                      <a:pt x="2088" y="3037"/>
                    </a:cubicBezTo>
                    <a:cubicBezTo>
                      <a:pt x="2191" y="3100"/>
                      <a:pt x="2304" y="3150"/>
                      <a:pt x="2407" y="3204"/>
                    </a:cubicBezTo>
                    <a:cubicBezTo>
                      <a:pt x="2461" y="3226"/>
                      <a:pt x="2511" y="3249"/>
                      <a:pt x="2565" y="3271"/>
                    </a:cubicBezTo>
                    <a:cubicBezTo>
                      <a:pt x="2619" y="3294"/>
                      <a:pt x="2673" y="3316"/>
                      <a:pt x="2731" y="3330"/>
                    </a:cubicBezTo>
                    <a:cubicBezTo>
                      <a:pt x="2785" y="3348"/>
                      <a:pt x="2844" y="3366"/>
                      <a:pt x="2898" y="3379"/>
                    </a:cubicBezTo>
                    <a:cubicBezTo>
                      <a:pt x="2938" y="3393"/>
                      <a:pt x="2974" y="3397"/>
                      <a:pt x="3015" y="3397"/>
                    </a:cubicBezTo>
                    <a:cubicBezTo>
                      <a:pt x="3042" y="3393"/>
                      <a:pt x="3073" y="3384"/>
                      <a:pt x="3096" y="3366"/>
                    </a:cubicBezTo>
                    <a:cubicBezTo>
                      <a:pt x="3109" y="3357"/>
                      <a:pt x="3118" y="3343"/>
                      <a:pt x="3127" y="3330"/>
                    </a:cubicBezTo>
                    <a:cubicBezTo>
                      <a:pt x="3136" y="3303"/>
                      <a:pt x="3132" y="3271"/>
                      <a:pt x="3114" y="3253"/>
                    </a:cubicBezTo>
                    <a:cubicBezTo>
                      <a:pt x="3100" y="3240"/>
                      <a:pt x="3087" y="3226"/>
                      <a:pt x="3073" y="3222"/>
                    </a:cubicBezTo>
                    <a:cubicBezTo>
                      <a:pt x="3055" y="3208"/>
                      <a:pt x="3042" y="3199"/>
                      <a:pt x="3024" y="3190"/>
                    </a:cubicBezTo>
                    <a:cubicBezTo>
                      <a:pt x="2974" y="3163"/>
                      <a:pt x="2929" y="3136"/>
                      <a:pt x="2884" y="3105"/>
                    </a:cubicBezTo>
                    <a:cubicBezTo>
                      <a:pt x="2857" y="3087"/>
                      <a:pt x="2830" y="3069"/>
                      <a:pt x="2808" y="3055"/>
                    </a:cubicBezTo>
                    <a:lnTo>
                      <a:pt x="2682" y="2979"/>
                    </a:lnTo>
                    <a:cubicBezTo>
                      <a:pt x="2592" y="2920"/>
                      <a:pt x="2502" y="2857"/>
                      <a:pt x="2416" y="2790"/>
                    </a:cubicBezTo>
                    <a:cubicBezTo>
                      <a:pt x="2322" y="2713"/>
                      <a:pt x="2223" y="2650"/>
                      <a:pt x="2124" y="2579"/>
                    </a:cubicBezTo>
                    <a:lnTo>
                      <a:pt x="1876" y="2385"/>
                    </a:lnTo>
                    <a:cubicBezTo>
                      <a:pt x="1800" y="2322"/>
                      <a:pt x="1724" y="2259"/>
                      <a:pt x="1652" y="2196"/>
                    </a:cubicBezTo>
                    <a:cubicBezTo>
                      <a:pt x="1589" y="2138"/>
                      <a:pt x="1526" y="2084"/>
                      <a:pt x="1463" y="2025"/>
                    </a:cubicBezTo>
                    <a:lnTo>
                      <a:pt x="1467" y="2025"/>
                    </a:lnTo>
                    <a:lnTo>
                      <a:pt x="1373" y="1940"/>
                    </a:lnTo>
                    <a:cubicBezTo>
                      <a:pt x="1368" y="1935"/>
                      <a:pt x="1364" y="1935"/>
                      <a:pt x="1364" y="1931"/>
                    </a:cubicBezTo>
                    <a:cubicBezTo>
                      <a:pt x="1323" y="1895"/>
                      <a:pt x="1283" y="1854"/>
                      <a:pt x="1251" y="1818"/>
                    </a:cubicBezTo>
                    <a:cubicBezTo>
                      <a:pt x="1215" y="1778"/>
                      <a:pt x="1170" y="1724"/>
                      <a:pt x="1134" y="1679"/>
                    </a:cubicBezTo>
                    <a:cubicBezTo>
                      <a:pt x="1053" y="1580"/>
                      <a:pt x="981" y="1481"/>
                      <a:pt x="914" y="1377"/>
                    </a:cubicBezTo>
                    <a:cubicBezTo>
                      <a:pt x="878" y="1323"/>
                      <a:pt x="851" y="1265"/>
                      <a:pt x="824" y="1211"/>
                    </a:cubicBezTo>
                    <a:cubicBezTo>
                      <a:pt x="792" y="1148"/>
                      <a:pt x="765" y="1085"/>
                      <a:pt x="743" y="1017"/>
                    </a:cubicBezTo>
                    <a:cubicBezTo>
                      <a:pt x="729" y="982"/>
                      <a:pt x="720" y="946"/>
                      <a:pt x="716" y="905"/>
                    </a:cubicBezTo>
                    <a:cubicBezTo>
                      <a:pt x="711" y="874"/>
                      <a:pt x="707" y="838"/>
                      <a:pt x="702" y="802"/>
                    </a:cubicBezTo>
                    <a:cubicBezTo>
                      <a:pt x="702" y="752"/>
                      <a:pt x="707" y="703"/>
                      <a:pt x="716" y="658"/>
                    </a:cubicBezTo>
                    <a:cubicBezTo>
                      <a:pt x="743" y="545"/>
                      <a:pt x="783" y="437"/>
                      <a:pt x="828" y="334"/>
                    </a:cubicBezTo>
                    <a:cubicBezTo>
                      <a:pt x="849" y="271"/>
                      <a:pt x="800" y="221"/>
                      <a:pt x="749" y="221"/>
                    </a:cubicBezTo>
                    <a:cubicBezTo>
                      <a:pt x="723" y="221"/>
                      <a:pt x="698" y="233"/>
                      <a:pt x="680" y="262"/>
                    </a:cubicBezTo>
                    <a:cubicBezTo>
                      <a:pt x="680" y="203"/>
                      <a:pt x="671" y="145"/>
                      <a:pt x="644" y="91"/>
                    </a:cubicBezTo>
                    <a:cubicBezTo>
                      <a:pt x="617" y="41"/>
                      <a:pt x="572" y="10"/>
                      <a:pt x="518"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351;p69">
                <a:extLst>
                  <a:ext uri="{FF2B5EF4-FFF2-40B4-BE49-F238E27FC236}">
                    <a16:creationId xmlns:a16="http://schemas.microsoft.com/office/drawing/2014/main" id="{0B0A4B8B-E41F-3C45-A007-B8A82129A12F}"/>
                  </a:ext>
                </a:extLst>
              </p:cNvPr>
              <p:cNvSpPr/>
              <p:nvPr/>
            </p:nvSpPr>
            <p:spPr>
              <a:xfrm>
                <a:off x="5301467" y="4356843"/>
                <a:ext cx="108651" cy="87762"/>
              </a:xfrm>
              <a:custGeom>
                <a:avLst/>
                <a:gdLst/>
                <a:ahLst/>
                <a:cxnLst/>
                <a:rect l="l" t="t" r="r" b="b"/>
                <a:pathLst>
                  <a:path w="1550" h="1252" extrusionOk="0">
                    <a:moveTo>
                      <a:pt x="32" y="0"/>
                    </a:moveTo>
                    <a:cubicBezTo>
                      <a:pt x="24" y="0"/>
                      <a:pt x="15" y="0"/>
                      <a:pt x="11" y="8"/>
                    </a:cubicBezTo>
                    <a:lnTo>
                      <a:pt x="11" y="8"/>
                    </a:lnTo>
                    <a:cubicBezTo>
                      <a:pt x="1" y="17"/>
                      <a:pt x="2" y="33"/>
                      <a:pt x="10" y="45"/>
                    </a:cubicBezTo>
                    <a:cubicBezTo>
                      <a:pt x="32" y="77"/>
                      <a:pt x="55" y="104"/>
                      <a:pt x="82" y="135"/>
                    </a:cubicBezTo>
                    <a:cubicBezTo>
                      <a:pt x="104" y="167"/>
                      <a:pt x="118" y="180"/>
                      <a:pt x="136" y="203"/>
                    </a:cubicBezTo>
                    <a:cubicBezTo>
                      <a:pt x="181" y="252"/>
                      <a:pt x="226" y="302"/>
                      <a:pt x="271" y="347"/>
                    </a:cubicBezTo>
                    <a:lnTo>
                      <a:pt x="401" y="491"/>
                    </a:lnTo>
                    <a:cubicBezTo>
                      <a:pt x="451" y="536"/>
                      <a:pt x="496" y="585"/>
                      <a:pt x="545" y="630"/>
                    </a:cubicBezTo>
                    <a:cubicBezTo>
                      <a:pt x="563" y="644"/>
                      <a:pt x="586" y="661"/>
                      <a:pt x="608" y="679"/>
                    </a:cubicBezTo>
                    <a:lnTo>
                      <a:pt x="649" y="715"/>
                    </a:lnTo>
                    <a:cubicBezTo>
                      <a:pt x="662" y="724"/>
                      <a:pt x="680" y="738"/>
                      <a:pt x="694" y="747"/>
                    </a:cubicBezTo>
                    <a:cubicBezTo>
                      <a:pt x="716" y="769"/>
                      <a:pt x="743" y="783"/>
                      <a:pt x="765" y="805"/>
                    </a:cubicBezTo>
                    <a:cubicBezTo>
                      <a:pt x="792" y="828"/>
                      <a:pt x="819" y="841"/>
                      <a:pt x="846" y="859"/>
                    </a:cubicBezTo>
                    <a:cubicBezTo>
                      <a:pt x="900" y="900"/>
                      <a:pt x="950" y="940"/>
                      <a:pt x="1008" y="981"/>
                    </a:cubicBezTo>
                    <a:cubicBezTo>
                      <a:pt x="1062" y="1017"/>
                      <a:pt x="1116" y="1048"/>
                      <a:pt x="1170" y="1080"/>
                    </a:cubicBezTo>
                    <a:cubicBezTo>
                      <a:pt x="1224" y="1111"/>
                      <a:pt x="1274" y="1143"/>
                      <a:pt x="1328" y="1174"/>
                    </a:cubicBezTo>
                    <a:cubicBezTo>
                      <a:pt x="1350" y="1188"/>
                      <a:pt x="1373" y="1201"/>
                      <a:pt x="1395" y="1210"/>
                    </a:cubicBezTo>
                    <a:cubicBezTo>
                      <a:pt x="1422" y="1224"/>
                      <a:pt x="1458" y="1237"/>
                      <a:pt x="1490" y="1251"/>
                    </a:cubicBezTo>
                    <a:cubicBezTo>
                      <a:pt x="1493" y="1251"/>
                      <a:pt x="1496" y="1252"/>
                      <a:pt x="1499" y="1252"/>
                    </a:cubicBezTo>
                    <a:cubicBezTo>
                      <a:pt x="1533" y="1252"/>
                      <a:pt x="1550" y="1204"/>
                      <a:pt x="1517" y="1188"/>
                    </a:cubicBezTo>
                    <a:cubicBezTo>
                      <a:pt x="1483" y="1175"/>
                      <a:pt x="1450" y="1159"/>
                      <a:pt x="1416" y="1142"/>
                    </a:cubicBezTo>
                    <a:lnTo>
                      <a:pt x="1416" y="1142"/>
                    </a:lnTo>
                    <a:cubicBezTo>
                      <a:pt x="1345" y="1106"/>
                      <a:pt x="1278" y="1062"/>
                      <a:pt x="1206" y="1021"/>
                    </a:cubicBezTo>
                    <a:cubicBezTo>
                      <a:pt x="1170" y="999"/>
                      <a:pt x="1134" y="981"/>
                      <a:pt x="1103" y="958"/>
                    </a:cubicBezTo>
                    <a:cubicBezTo>
                      <a:pt x="1067" y="936"/>
                      <a:pt x="1026" y="913"/>
                      <a:pt x="990" y="886"/>
                    </a:cubicBezTo>
                    <a:cubicBezTo>
                      <a:pt x="918" y="837"/>
                      <a:pt x="851" y="792"/>
                      <a:pt x="783" y="742"/>
                    </a:cubicBezTo>
                    <a:cubicBezTo>
                      <a:pt x="747" y="715"/>
                      <a:pt x="716" y="693"/>
                      <a:pt x="680" y="666"/>
                    </a:cubicBezTo>
                    <a:cubicBezTo>
                      <a:pt x="667" y="652"/>
                      <a:pt x="649" y="639"/>
                      <a:pt x="635" y="626"/>
                    </a:cubicBezTo>
                    <a:lnTo>
                      <a:pt x="586" y="585"/>
                    </a:lnTo>
                    <a:lnTo>
                      <a:pt x="523" y="531"/>
                    </a:lnTo>
                    <a:lnTo>
                      <a:pt x="451" y="455"/>
                    </a:lnTo>
                    <a:cubicBezTo>
                      <a:pt x="433" y="437"/>
                      <a:pt x="415" y="414"/>
                      <a:pt x="392" y="396"/>
                    </a:cubicBezTo>
                    <a:lnTo>
                      <a:pt x="320" y="320"/>
                    </a:lnTo>
                    <a:cubicBezTo>
                      <a:pt x="275" y="270"/>
                      <a:pt x="230" y="225"/>
                      <a:pt x="185" y="176"/>
                    </a:cubicBezTo>
                    <a:lnTo>
                      <a:pt x="127" y="108"/>
                    </a:lnTo>
                    <a:cubicBezTo>
                      <a:pt x="104" y="77"/>
                      <a:pt x="77" y="45"/>
                      <a:pt x="55" y="9"/>
                    </a:cubicBezTo>
                    <a:cubicBezTo>
                      <a:pt x="50" y="5"/>
                      <a:pt x="41" y="0"/>
                      <a:pt x="32"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352;p69">
                <a:extLst>
                  <a:ext uri="{FF2B5EF4-FFF2-40B4-BE49-F238E27FC236}">
                    <a16:creationId xmlns:a16="http://schemas.microsoft.com/office/drawing/2014/main" id="{863ED52C-CF66-D246-B971-17124D4C4490}"/>
                  </a:ext>
                </a:extLst>
              </p:cNvPr>
              <p:cNvSpPr/>
              <p:nvPr/>
            </p:nvSpPr>
            <p:spPr>
              <a:xfrm>
                <a:off x="5867855" y="4364063"/>
                <a:ext cx="297424" cy="92459"/>
              </a:xfrm>
              <a:custGeom>
                <a:avLst/>
                <a:gdLst/>
                <a:ahLst/>
                <a:cxnLst/>
                <a:rect l="l" t="t" r="r" b="b"/>
                <a:pathLst>
                  <a:path w="4243" h="1319" extrusionOk="0">
                    <a:moveTo>
                      <a:pt x="99" y="1"/>
                    </a:moveTo>
                    <a:lnTo>
                      <a:pt x="95" y="10"/>
                    </a:lnTo>
                    <a:cubicBezTo>
                      <a:pt x="81" y="10"/>
                      <a:pt x="68" y="14"/>
                      <a:pt x="54" y="19"/>
                    </a:cubicBezTo>
                    <a:cubicBezTo>
                      <a:pt x="41" y="28"/>
                      <a:pt x="27" y="41"/>
                      <a:pt x="18" y="59"/>
                    </a:cubicBezTo>
                    <a:cubicBezTo>
                      <a:pt x="5" y="86"/>
                      <a:pt x="0" y="118"/>
                      <a:pt x="0" y="149"/>
                    </a:cubicBezTo>
                    <a:cubicBezTo>
                      <a:pt x="5" y="176"/>
                      <a:pt x="9" y="203"/>
                      <a:pt x="18" y="230"/>
                    </a:cubicBezTo>
                    <a:cubicBezTo>
                      <a:pt x="32" y="262"/>
                      <a:pt x="41" y="289"/>
                      <a:pt x="50" y="320"/>
                    </a:cubicBezTo>
                    <a:cubicBezTo>
                      <a:pt x="59" y="334"/>
                      <a:pt x="63" y="352"/>
                      <a:pt x="68" y="370"/>
                    </a:cubicBezTo>
                    <a:cubicBezTo>
                      <a:pt x="63" y="419"/>
                      <a:pt x="59" y="469"/>
                      <a:pt x="63" y="514"/>
                    </a:cubicBezTo>
                    <a:cubicBezTo>
                      <a:pt x="63" y="545"/>
                      <a:pt x="72" y="576"/>
                      <a:pt x="77" y="603"/>
                    </a:cubicBezTo>
                    <a:cubicBezTo>
                      <a:pt x="77" y="626"/>
                      <a:pt x="81" y="648"/>
                      <a:pt x="86" y="666"/>
                    </a:cubicBezTo>
                    <a:cubicBezTo>
                      <a:pt x="99" y="698"/>
                      <a:pt x="113" y="729"/>
                      <a:pt x="131" y="756"/>
                    </a:cubicBezTo>
                    <a:cubicBezTo>
                      <a:pt x="144" y="783"/>
                      <a:pt x="153" y="810"/>
                      <a:pt x="167" y="833"/>
                    </a:cubicBezTo>
                    <a:cubicBezTo>
                      <a:pt x="185" y="878"/>
                      <a:pt x="216" y="918"/>
                      <a:pt x="252" y="945"/>
                    </a:cubicBezTo>
                    <a:cubicBezTo>
                      <a:pt x="302" y="986"/>
                      <a:pt x="351" y="1017"/>
                      <a:pt x="410" y="1049"/>
                    </a:cubicBezTo>
                    <a:cubicBezTo>
                      <a:pt x="459" y="1071"/>
                      <a:pt x="509" y="1094"/>
                      <a:pt x="563" y="1107"/>
                    </a:cubicBezTo>
                    <a:cubicBezTo>
                      <a:pt x="617" y="1125"/>
                      <a:pt x="675" y="1143"/>
                      <a:pt x="729" y="1152"/>
                    </a:cubicBezTo>
                    <a:cubicBezTo>
                      <a:pt x="778" y="1166"/>
                      <a:pt x="841" y="1175"/>
                      <a:pt x="891" y="1184"/>
                    </a:cubicBezTo>
                    <a:cubicBezTo>
                      <a:pt x="958" y="1197"/>
                      <a:pt x="1026" y="1206"/>
                      <a:pt x="1089" y="1215"/>
                    </a:cubicBezTo>
                    <a:cubicBezTo>
                      <a:pt x="1143" y="1224"/>
                      <a:pt x="1197" y="1224"/>
                      <a:pt x="1251" y="1233"/>
                    </a:cubicBezTo>
                    <a:lnTo>
                      <a:pt x="1314" y="1238"/>
                    </a:lnTo>
                    <a:lnTo>
                      <a:pt x="1309" y="1238"/>
                    </a:lnTo>
                    <a:lnTo>
                      <a:pt x="1350" y="1247"/>
                    </a:lnTo>
                    <a:lnTo>
                      <a:pt x="1341" y="1247"/>
                    </a:lnTo>
                    <a:cubicBezTo>
                      <a:pt x="1408" y="1256"/>
                      <a:pt x="1476" y="1265"/>
                      <a:pt x="1543" y="1269"/>
                    </a:cubicBezTo>
                    <a:cubicBezTo>
                      <a:pt x="1597" y="1278"/>
                      <a:pt x="1656" y="1278"/>
                      <a:pt x="1710" y="1283"/>
                    </a:cubicBezTo>
                    <a:lnTo>
                      <a:pt x="1885" y="1301"/>
                    </a:lnTo>
                    <a:cubicBezTo>
                      <a:pt x="1939" y="1310"/>
                      <a:pt x="1993" y="1314"/>
                      <a:pt x="2047" y="1319"/>
                    </a:cubicBezTo>
                    <a:lnTo>
                      <a:pt x="2232" y="1319"/>
                    </a:lnTo>
                    <a:lnTo>
                      <a:pt x="2420" y="1314"/>
                    </a:lnTo>
                    <a:cubicBezTo>
                      <a:pt x="2542" y="1314"/>
                      <a:pt x="2659" y="1301"/>
                      <a:pt x="2776" y="1287"/>
                    </a:cubicBezTo>
                    <a:cubicBezTo>
                      <a:pt x="2848" y="1283"/>
                      <a:pt x="2915" y="1278"/>
                      <a:pt x="2983" y="1265"/>
                    </a:cubicBezTo>
                    <a:cubicBezTo>
                      <a:pt x="3055" y="1256"/>
                      <a:pt x="3109" y="1247"/>
                      <a:pt x="3172" y="1233"/>
                    </a:cubicBezTo>
                    <a:cubicBezTo>
                      <a:pt x="3235" y="1220"/>
                      <a:pt x="3289" y="1206"/>
                      <a:pt x="3347" y="1193"/>
                    </a:cubicBezTo>
                    <a:cubicBezTo>
                      <a:pt x="3406" y="1175"/>
                      <a:pt x="3460" y="1157"/>
                      <a:pt x="3509" y="1134"/>
                    </a:cubicBezTo>
                    <a:cubicBezTo>
                      <a:pt x="3563" y="1116"/>
                      <a:pt x="3622" y="1098"/>
                      <a:pt x="3676" y="1080"/>
                    </a:cubicBezTo>
                    <a:cubicBezTo>
                      <a:pt x="3730" y="1058"/>
                      <a:pt x="3788" y="1040"/>
                      <a:pt x="3847" y="1017"/>
                    </a:cubicBezTo>
                    <a:cubicBezTo>
                      <a:pt x="3900" y="995"/>
                      <a:pt x="3963" y="968"/>
                      <a:pt x="4017" y="945"/>
                    </a:cubicBezTo>
                    <a:cubicBezTo>
                      <a:pt x="4071" y="923"/>
                      <a:pt x="4121" y="896"/>
                      <a:pt x="4170" y="864"/>
                    </a:cubicBezTo>
                    <a:cubicBezTo>
                      <a:pt x="4188" y="855"/>
                      <a:pt x="4206" y="837"/>
                      <a:pt x="4220" y="819"/>
                    </a:cubicBezTo>
                    <a:cubicBezTo>
                      <a:pt x="4242" y="788"/>
                      <a:pt x="4238" y="743"/>
                      <a:pt x="4211" y="711"/>
                    </a:cubicBezTo>
                    <a:cubicBezTo>
                      <a:pt x="4194" y="695"/>
                      <a:pt x="4174" y="689"/>
                      <a:pt x="4153" y="689"/>
                    </a:cubicBezTo>
                    <a:cubicBezTo>
                      <a:pt x="4134" y="689"/>
                      <a:pt x="4115" y="694"/>
                      <a:pt x="4098" y="698"/>
                    </a:cubicBezTo>
                    <a:cubicBezTo>
                      <a:pt x="4076" y="702"/>
                      <a:pt x="4053" y="707"/>
                      <a:pt x="4035" y="716"/>
                    </a:cubicBezTo>
                    <a:lnTo>
                      <a:pt x="3954" y="734"/>
                    </a:lnTo>
                    <a:cubicBezTo>
                      <a:pt x="3891" y="747"/>
                      <a:pt x="3824" y="765"/>
                      <a:pt x="3761" y="774"/>
                    </a:cubicBezTo>
                    <a:cubicBezTo>
                      <a:pt x="3694" y="783"/>
                      <a:pt x="3622" y="797"/>
                      <a:pt x="3554" y="806"/>
                    </a:cubicBezTo>
                    <a:lnTo>
                      <a:pt x="3523" y="815"/>
                    </a:lnTo>
                    <a:cubicBezTo>
                      <a:pt x="3437" y="824"/>
                      <a:pt x="3352" y="833"/>
                      <a:pt x="3266" y="842"/>
                    </a:cubicBezTo>
                    <a:cubicBezTo>
                      <a:pt x="3181" y="855"/>
                      <a:pt x="3086" y="860"/>
                      <a:pt x="2996" y="864"/>
                    </a:cubicBezTo>
                    <a:cubicBezTo>
                      <a:pt x="2893" y="873"/>
                      <a:pt x="2785" y="873"/>
                      <a:pt x="2677" y="873"/>
                    </a:cubicBezTo>
                    <a:cubicBezTo>
                      <a:pt x="2470" y="873"/>
                      <a:pt x="2258" y="860"/>
                      <a:pt x="2047" y="837"/>
                    </a:cubicBezTo>
                    <a:lnTo>
                      <a:pt x="1966" y="824"/>
                    </a:lnTo>
                    <a:cubicBezTo>
                      <a:pt x="1890" y="815"/>
                      <a:pt x="1818" y="801"/>
                      <a:pt x="1741" y="792"/>
                    </a:cubicBezTo>
                    <a:cubicBezTo>
                      <a:pt x="1665" y="779"/>
                      <a:pt x="1597" y="761"/>
                      <a:pt x="1525" y="747"/>
                    </a:cubicBezTo>
                    <a:cubicBezTo>
                      <a:pt x="1377" y="720"/>
                      <a:pt x="1228" y="675"/>
                      <a:pt x="1089" y="617"/>
                    </a:cubicBezTo>
                    <a:cubicBezTo>
                      <a:pt x="1039" y="594"/>
                      <a:pt x="994" y="572"/>
                      <a:pt x="945" y="545"/>
                    </a:cubicBezTo>
                    <a:cubicBezTo>
                      <a:pt x="895" y="523"/>
                      <a:pt x="850" y="491"/>
                      <a:pt x="805" y="460"/>
                    </a:cubicBezTo>
                    <a:cubicBezTo>
                      <a:pt x="760" y="428"/>
                      <a:pt x="715" y="388"/>
                      <a:pt x="679" y="343"/>
                    </a:cubicBezTo>
                    <a:cubicBezTo>
                      <a:pt x="639" y="284"/>
                      <a:pt x="608" y="226"/>
                      <a:pt x="581" y="163"/>
                    </a:cubicBezTo>
                    <a:cubicBezTo>
                      <a:pt x="576" y="149"/>
                      <a:pt x="572" y="131"/>
                      <a:pt x="567" y="118"/>
                    </a:cubicBezTo>
                    <a:lnTo>
                      <a:pt x="567" y="95"/>
                    </a:lnTo>
                    <a:cubicBezTo>
                      <a:pt x="565" y="47"/>
                      <a:pt x="527" y="22"/>
                      <a:pt x="489" y="22"/>
                    </a:cubicBezTo>
                    <a:cubicBezTo>
                      <a:pt x="453" y="22"/>
                      <a:pt x="416" y="45"/>
                      <a:pt x="410" y="91"/>
                    </a:cubicBezTo>
                    <a:cubicBezTo>
                      <a:pt x="401" y="86"/>
                      <a:pt x="392" y="82"/>
                      <a:pt x="383" y="77"/>
                    </a:cubicBezTo>
                    <a:cubicBezTo>
                      <a:pt x="360" y="64"/>
                      <a:pt x="333" y="50"/>
                      <a:pt x="306" y="46"/>
                    </a:cubicBezTo>
                    <a:cubicBezTo>
                      <a:pt x="275" y="37"/>
                      <a:pt x="248" y="28"/>
                      <a:pt x="221" y="23"/>
                    </a:cubicBezTo>
                    <a:cubicBezTo>
                      <a:pt x="203" y="19"/>
                      <a:pt x="185" y="14"/>
                      <a:pt x="162" y="14"/>
                    </a:cubicBezTo>
                    <a:lnTo>
                      <a:pt x="158" y="14"/>
                    </a:lnTo>
                    <a:lnTo>
                      <a:pt x="140" y="10"/>
                    </a:lnTo>
                    <a:cubicBezTo>
                      <a:pt x="126" y="5"/>
                      <a:pt x="117" y="1"/>
                      <a:pt x="104"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353;p69">
                <a:extLst>
                  <a:ext uri="{FF2B5EF4-FFF2-40B4-BE49-F238E27FC236}">
                    <a16:creationId xmlns:a16="http://schemas.microsoft.com/office/drawing/2014/main" id="{C60610D7-527B-F349-B26F-E9AADCF5BB46}"/>
                  </a:ext>
                </a:extLst>
              </p:cNvPr>
              <p:cNvSpPr/>
              <p:nvPr/>
            </p:nvSpPr>
            <p:spPr>
              <a:xfrm>
                <a:off x="5871010" y="1906305"/>
                <a:ext cx="112296" cy="266511"/>
              </a:xfrm>
              <a:custGeom>
                <a:avLst/>
                <a:gdLst/>
                <a:ahLst/>
                <a:cxnLst/>
                <a:rect l="l" t="t" r="r" b="b"/>
                <a:pathLst>
                  <a:path w="1602" h="3802" extrusionOk="0">
                    <a:moveTo>
                      <a:pt x="117" y="0"/>
                    </a:moveTo>
                    <a:cubicBezTo>
                      <a:pt x="108" y="5"/>
                      <a:pt x="95" y="14"/>
                      <a:pt x="90" y="23"/>
                    </a:cubicBezTo>
                    <a:cubicBezTo>
                      <a:pt x="86" y="32"/>
                      <a:pt x="86" y="45"/>
                      <a:pt x="90" y="54"/>
                    </a:cubicBezTo>
                    <a:cubicBezTo>
                      <a:pt x="99" y="77"/>
                      <a:pt x="108" y="104"/>
                      <a:pt x="122" y="126"/>
                    </a:cubicBezTo>
                    <a:cubicBezTo>
                      <a:pt x="126" y="140"/>
                      <a:pt x="135" y="149"/>
                      <a:pt x="140" y="162"/>
                    </a:cubicBezTo>
                    <a:cubicBezTo>
                      <a:pt x="131" y="185"/>
                      <a:pt x="131" y="216"/>
                      <a:pt x="144" y="239"/>
                    </a:cubicBezTo>
                    <a:cubicBezTo>
                      <a:pt x="135" y="243"/>
                      <a:pt x="131" y="252"/>
                      <a:pt x="135" y="266"/>
                    </a:cubicBezTo>
                    <a:cubicBezTo>
                      <a:pt x="135" y="275"/>
                      <a:pt x="135" y="288"/>
                      <a:pt x="140" y="302"/>
                    </a:cubicBezTo>
                    <a:lnTo>
                      <a:pt x="144" y="324"/>
                    </a:lnTo>
                    <a:lnTo>
                      <a:pt x="153" y="351"/>
                    </a:lnTo>
                    <a:cubicBezTo>
                      <a:pt x="162" y="387"/>
                      <a:pt x="167" y="419"/>
                      <a:pt x="171" y="455"/>
                    </a:cubicBezTo>
                    <a:lnTo>
                      <a:pt x="176" y="491"/>
                    </a:lnTo>
                    <a:cubicBezTo>
                      <a:pt x="194" y="590"/>
                      <a:pt x="212" y="684"/>
                      <a:pt x="234" y="783"/>
                    </a:cubicBezTo>
                    <a:cubicBezTo>
                      <a:pt x="257" y="878"/>
                      <a:pt x="284" y="981"/>
                      <a:pt x="311" y="1080"/>
                    </a:cubicBezTo>
                    <a:cubicBezTo>
                      <a:pt x="320" y="1103"/>
                      <a:pt x="324" y="1121"/>
                      <a:pt x="329" y="1143"/>
                    </a:cubicBezTo>
                    <a:lnTo>
                      <a:pt x="338" y="1175"/>
                    </a:lnTo>
                    <a:cubicBezTo>
                      <a:pt x="356" y="1251"/>
                      <a:pt x="374" y="1332"/>
                      <a:pt x="392" y="1413"/>
                    </a:cubicBezTo>
                    <a:lnTo>
                      <a:pt x="392" y="1440"/>
                    </a:lnTo>
                    <a:lnTo>
                      <a:pt x="392" y="1472"/>
                    </a:lnTo>
                    <a:cubicBezTo>
                      <a:pt x="396" y="1525"/>
                      <a:pt x="401" y="1584"/>
                      <a:pt x="401" y="1638"/>
                    </a:cubicBezTo>
                    <a:cubicBezTo>
                      <a:pt x="401" y="1665"/>
                      <a:pt x="405" y="1696"/>
                      <a:pt x="405" y="1719"/>
                    </a:cubicBezTo>
                    <a:cubicBezTo>
                      <a:pt x="410" y="1741"/>
                      <a:pt x="410" y="1782"/>
                      <a:pt x="410" y="1813"/>
                    </a:cubicBezTo>
                    <a:cubicBezTo>
                      <a:pt x="410" y="1872"/>
                      <a:pt x="410" y="1930"/>
                      <a:pt x="405" y="1989"/>
                    </a:cubicBezTo>
                    <a:cubicBezTo>
                      <a:pt x="401" y="2047"/>
                      <a:pt x="401" y="2101"/>
                      <a:pt x="396" y="2160"/>
                    </a:cubicBezTo>
                    <a:cubicBezTo>
                      <a:pt x="392" y="2214"/>
                      <a:pt x="387" y="2268"/>
                      <a:pt x="383" y="2322"/>
                    </a:cubicBezTo>
                    <a:cubicBezTo>
                      <a:pt x="383" y="2385"/>
                      <a:pt x="378" y="2448"/>
                      <a:pt x="369" y="2511"/>
                    </a:cubicBezTo>
                    <a:lnTo>
                      <a:pt x="360" y="2592"/>
                    </a:lnTo>
                    <a:lnTo>
                      <a:pt x="356" y="2619"/>
                    </a:lnTo>
                    <a:lnTo>
                      <a:pt x="351" y="2655"/>
                    </a:lnTo>
                    <a:lnTo>
                      <a:pt x="356" y="2646"/>
                    </a:lnTo>
                    <a:lnTo>
                      <a:pt x="342" y="2700"/>
                    </a:lnTo>
                    <a:cubicBezTo>
                      <a:pt x="338" y="2731"/>
                      <a:pt x="333" y="2758"/>
                      <a:pt x="329" y="2790"/>
                    </a:cubicBezTo>
                    <a:cubicBezTo>
                      <a:pt x="324" y="2853"/>
                      <a:pt x="311" y="2916"/>
                      <a:pt x="293" y="2979"/>
                    </a:cubicBezTo>
                    <a:cubicBezTo>
                      <a:pt x="279" y="3033"/>
                      <a:pt x="266" y="3082"/>
                      <a:pt x="248" y="3131"/>
                    </a:cubicBezTo>
                    <a:cubicBezTo>
                      <a:pt x="221" y="3185"/>
                      <a:pt x="189" y="3235"/>
                      <a:pt x="153" y="3284"/>
                    </a:cubicBezTo>
                    <a:lnTo>
                      <a:pt x="140" y="3302"/>
                    </a:lnTo>
                    <a:cubicBezTo>
                      <a:pt x="113" y="3343"/>
                      <a:pt x="86" y="3388"/>
                      <a:pt x="59" y="3433"/>
                    </a:cubicBezTo>
                    <a:cubicBezTo>
                      <a:pt x="45" y="3460"/>
                      <a:pt x="32" y="3487"/>
                      <a:pt x="23" y="3518"/>
                    </a:cubicBezTo>
                    <a:cubicBezTo>
                      <a:pt x="5" y="3550"/>
                      <a:pt x="0" y="3586"/>
                      <a:pt x="0" y="3622"/>
                    </a:cubicBezTo>
                    <a:cubicBezTo>
                      <a:pt x="0" y="3644"/>
                      <a:pt x="9" y="3671"/>
                      <a:pt x="18" y="3689"/>
                    </a:cubicBezTo>
                    <a:cubicBezTo>
                      <a:pt x="32" y="3712"/>
                      <a:pt x="50" y="3725"/>
                      <a:pt x="68" y="3739"/>
                    </a:cubicBezTo>
                    <a:cubicBezTo>
                      <a:pt x="81" y="3743"/>
                      <a:pt x="90" y="3752"/>
                      <a:pt x="99" y="3757"/>
                    </a:cubicBezTo>
                    <a:cubicBezTo>
                      <a:pt x="131" y="3770"/>
                      <a:pt x="167" y="3784"/>
                      <a:pt x="198" y="3788"/>
                    </a:cubicBezTo>
                    <a:cubicBezTo>
                      <a:pt x="234" y="3797"/>
                      <a:pt x="266" y="3802"/>
                      <a:pt x="302" y="3802"/>
                    </a:cubicBezTo>
                    <a:lnTo>
                      <a:pt x="338" y="3802"/>
                    </a:lnTo>
                    <a:cubicBezTo>
                      <a:pt x="369" y="3802"/>
                      <a:pt x="396" y="3793"/>
                      <a:pt x="428" y="3788"/>
                    </a:cubicBezTo>
                    <a:lnTo>
                      <a:pt x="473" y="3784"/>
                    </a:lnTo>
                    <a:lnTo>
                      <a:pt x="486" y="3784"/>
                    </a:lnTo>
                    <a:cubicBezTo>
                      <a:pt x="522" y="3779"/>
                      <a:pt x="563" y="3779"/>
                      <a:pt x="603" y="3779"/>
                    </a:cubicBezTo>
                    <a:lnTo>
                      <a:pt x="774" y="3779"/>
                    </a:lnTo>
                    <a:cubicBezTo>
                      <a:pt x="819" y="3775"/>
                      <a:pt x="859" y="3766"/>
                      <a:pt x="904" y="3757"/>
                    </a:cubicBezTo>
                    <a:lnTo>
                      <a:pt x="931" y="3752"/>
                    </a:lnTo>
                    <a:cubicBezTo>
                      <a:pt x="963" y="3748"/>
                      <a:pt x="990" y="3743"/>
                      <a:pt x="1017" y="3734"/>
                    </a:cubicBezTo>
                    <a:lnTo>
                      <a:pt x="1039" y="3730"/>
                    </a:lnTo>
                    <a:cubicBezTo>
                      <a:pt x="1071" y="3721"/>
                      <a:pt x="1098" y="3712"/>
                      <a:pt x="1125" y="3703"/>
                    </a:cubicBezTo>
                    <a:cubicBezTo>
                      <a:pt x="1161" y="3689"/>
                      <a:pt x="1192" y="3676"/>
                      <a:pt x="1224" y="3653"/>
                    </a:cubicBezTo>
                    <a:cubicBezTo>
                      <a:pt x="1255" y="3631"/>
                      <a:pt x="1287" y="3608"/>
                      <a:pt x="1314" y="3586"/>
                    </a:cubicBezTo>
                    <a:cubicBezTo>
                      <a:pt x="1345" y="3563"/>
                      <a:pt x="1372" y="3532"/>
                      <a:pt x="1395" y="3500"/>
                    </a:cubicBezTo>
                    <a:cubicBezTo>
                      <a:pt x="1408" y="3478"/>
                      <a:pt x="1422" y="3455"/>
                      <a:pt x="1435" y="3433"/>
                    </a:cubicBezTo>
                    <a:lnTo>
                      <a:pt x="1444" y="3419"/>
                    </a:lnTo>
                    <a:cubicBezTo>
                      <a:pt x="1462" y="3383"/>
                      <a:pt x="1480" y="3343"/>
                      <a:pt x="1494" y="3298"/>
                    </a:cubicBezTo>
                    <a:cubicBezTo>
                      <a:pt x="1503" y="3271"/>
                      <a:pt x="1512" y="3239"/>
                      <a:pt x="1521" y="3208"/>
                    </a:cubicBezTo>
                    <a:cubicBezTo>
                      <a:pt x="1530" y="3176"/>
                      <a:pt x="1543" y="3131"/>
                      <a:pt x="1557" y="3091"/>
                    </a:cubicBezTo>
                    <a:cubicBezTo>
                      <a:pt x="1570" y="3051"/>
                      <a:pt x="1584" y="3010"/>
                      <a:pt x="1588" y="2970"/>
                    </a:cubicBezTo>
                    <a:cubicBezTo>
                      <a:pt x="1597" y="2911"/>
                      <a:pt x="1602" y="2848"/>
                      <a:pt x="1597" y="2785"/>
                    </a:cubicBezTo>
                    <a:cubicBezTo>
                      <a:pt x="1593" y="2718"/>
                      <a:pt x="1584" y="2655"/>
                      <a:pt x="1570" y="2587"/>
                    </a:cubicBezTo>
                    <a:cubicBezTo>
                      <a:pt x="1561" y="2533"/>
                      <a:pt x="1548" y="2479"/>
                      <a:pt x="1530" y="2430"/>
                    </a:cubicBezTo>
                    <a:cubicBezTo>
                      <a:pt x="1498" y="2331"/>
                      <a:pt x="1458" y="2232"/>
                      <a:pt x="1408" y="2142"/>
                    </a:cubicBezTo>
                    <a:cubicBezTo>
                      <a:pt x="1363" y="2056"/>
                      <a:pt x="1305" y="1975"/>
                      <a:pt x="1233" y="1908"/>
                    </a:cubicBezTo>
                    <a:cubicBezTo>
                      <a:pt x="1179" y="1863"/>
                      <a:pt x="1120" y="1818"/>
                      <a:pt x="1057" y="1777"/>
                    </a:cubicBezTo>
                    <a:cubicBezTo>
                      <a:pt x="1026" y="1759"/>
                      <a:pt x="994" y="1741"/>
                      <a:pt x="963" y="1728"/>
                    </a:cubicBezTo>
                    <a:cubicBezTo>
                      <a:pt x="931" y="1714"/>
                      <a:pt x="904" y="1701"/>
                      <a:pt x="877" y="1683"/>
                    </a:cubicBezTo>
                    <a:cubicBezTo>
                      <a:pt x="864" y="1669"/>
                      <a:pt x="850" y="1660"/>
                      <a:pt x="841" y="1647"/>
                    </a:cubicBezTo>
                    <a:cubicBezTo>
                      <a:pt x="828" y="1629"/>
                      <a:pt x="819" y="1606"/>
                      <a:pt x="810" y="1584"/>
                    </a:cubicBezTo>
                    <a:cubicBezTo>
                      <a:pt x="787" y="1534"/>
                      <a:pt x="774" y="1485"/>
                      <a:pt x="769" y="1431"/>
                    </a:cubicBezTo>
                    <a:cubicBezTo>
                      <a:pt x="769" y="1418"/>
                      <a:pt x="765" y="1404"/>
                      <a:pt x="760" y="1391"/>
                    </a:cubicBezTo>
                    <a:lnTo>
                      <a:pt x="760" y="1395"/>
                    </a:lnTo>
                    <a:cubicBezTo>
                      <a:pt x="760" y="1364"/>
                      <a:pt x="756" y="1332"/>
                      <a:pt x="756" y="1305"/>
                    </a:cubicBezTo>
                    <a:cubicBezTo>
                      <a:pt x="747" y="1233"/>
                      <a:pt x="742" y="1161"/>
                      <a:pt x="729" y="1094"/>
                    </a:cubicBezTo>
                    <a:cubicBezTo>
                      <a:pt x="711" y="1008"/>
                      <a:pt x="693" y="927"/>
                      <a:pt x="666" y="842"/>
                    </a:cubicBezTo>
                    <a:cubicBezTo>
                      <a:pt x="643" y="761"/>
                      <a:pt x="616" y="680"/>
                      <a:pt x="581" y="599"/>
                    </a:cubicBezTo>
                    <a:cubicBezTo>
                      <a:pt x="554" y="531"/>
                      <a:pt x="518" y="464"/>
                      <a:pt x="468" y="401"/>
                    </a:cubicBezTo>
                    <a:cubicBezTo>
                      <a:pt x="455" y="378"/>
                      <a:pt x="437" y="356"/>
                      <a:pt x="414" y="338"/>
                    </a:cubicBezTo>
                    <a:cubicBezTo>
                      <a:pt x="401" y="288"/>
                      <a:pt x="387" y="243"/>
                      <a:pt x="365" y="198"/>
                    </a:cubicBezTo>
                    <a:cubicBezTo>
                      <a:pt x="347" y="153"/>
                      <a:pt x="306" y="122"/>
                      <a:pt x="257" y="117"/>
                    </a:cubicBezTo>
                    <a:cubicBezTo>
                      <a:pt x="243" y="117"/>
                      <a:pt x="230" y="122"/>
                      <a:pt x="216" y="126"/>
                    </a:cubicBezTo>
                    <a:lnTo>
                      <a:pt x="203" y="108"/>
                    </a:lnTo>
                    <a:cubicBezTo>
                      <a:pt x="189" y="95"/>
                      <a:pt x="180" y="72"/>
                      <a:pt x="171" y="54"/>
                    </a:cubicBezTo>
                    <a:cubicBezTo>
                      <a:pt x="171" y="50"/>
                      <a:pt x="167" y="45"/>
                      <a:pt x="167" y="41"/>
                    </a:cubicBezTo>
                    <a:cubicBezTo>
                      <a:pt x="162" y="23"/>
                      <a:pt x="144" y="9"/>
                      <a:pt x="126" y="9"/>
                    </a:cubicBezTo>
                    <a:lnTo>
                      <a:pt x="13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354;p69">
                <a:extLst>
                  <a:ext uri="{FF2B5EF4-FFF2-40B4-BE49-F238E27FC236}">
                    <a16:creationId xmlns:a16="http://schemas.microsoft.com/office/drawing/2014/main" id="{716D899B-4F18-CB4A-A4F4-40283F9871B7}"/>
                  </a:ext>
                </a:extLst>
              </p:cNvPr>
              <p:cNvSpPr/>
              <p:nvPr/>
            </p:nvSpPr>
            <p:spPr>
              <a:xfrm>
                <a:off x="5103162" y="1573902"/>
                <a:ext cx="511501" cy="674128"/>
              </a:xfrm>
              <a:custGeom>
                <a:avLst/>
                <a:gdLst/>
                <a:ahLst/>
                <a:cxnLst/>
                <a:rect l="l" t="t" r="r" b="b"/>
                <a:pathLst>
                  <a:path w="7297" h="9617" extrusionOk="0">
                    <a:moveTo>
                      <a:pt x="4447" y="8874"/>
                    </a:moveTo>
                    <a:cubicBezTo>
                      <a:pt x="4460" y="8882"/>
                      <a:pt x="4477" y="8886"/>
                      <a:pt x="4494" y="8886"/>
                    </a:cubicBezTo>
                    <a:cubicBezTo>
                      <a:pt x="4494" y="8895"/>
                      <a:pt x="4494" y="8899"/>
                      <a:pt x="4494" y="8904"/>
                    </a:cubicBezTo>
                    <a:lnTo>
                      <a:pt x="4447" y="8874"/>
                    </a:lnTo>
                    <a:close/>
                    <a:moveTo>
                      <a:pt x="1773" y="1"/>
                    </a:moveTo>
                    <a:cubicBezTo>
                      <a:pt x="1759" y="1"/>
                      <a:pt x="1746" y="5"/>
                      <a:pt x="1737" y="14"/>
                    </a:cubicBezTo>
                    <a:cubicBezTo>
                      <a:pt x="1687" y="41"/>
                      <a:pt x="1642" y="77"/>
                      <a:pt x="1602" y="113"/>
                    </a:cubicBezTo>
                    <a:cubicBezTo>
                      <a:pt x="1570" y="140"/>
                      <a:pt x="1543" y="172"/>
                      <a:pt x="1516" y="199"/>
                    </a:cubicBezTo>
                    <a:cubicBezTo>
                      <a:pt x="1503" y="185"/>
                      <a:pt x="1489" y="176"/>
                      <a:pt x="1471" y="176"/>
                    </a:cubicBezTo>
                    <a:cubicBezTo>
                      <a:pt x="1462" y="176"/>
                      <a:pt x="1458" y="176"/>
                      <a:pt x="1449" y="181"/>
                    </a:cubicBezTo>
                    <a:cubicBezTo>
                      <a:pt x="1363" y="230"/>
                      <a:pt x="1282" y="284"/>
                      <a:pt x="1201" y="347"/>
                    </a:cubicBezTo>
                    <a:lnTo>
                      <a:pt x="1174" y="365"/>
                    </a:lnTo>
                    <a:cubicBezTo>
                      <a:pt x="1129" y="401"/>
                      <a:pt x="1084" y="437"/>
                      <a:pt x="1039" y="473"/>
                    </a:cubicBezTo>
                    <a:cubicBezTo>
                      <a:pt x="1012" y="491"/>
                      <a:pt x="985" y="518"/>
                      <a:pt x="958" y="541"/>
                    </a:cubicBezTo>
                    <a:lnTo>
                      <a:pt x="904" y="586"/>
                    </a:lnTo>
                    <a:cubicBezTo>
                      <a:pt x="855" y="626"/>
                      <a:pt x="814" y="667"/>
                      <a:pt x="769" y="707"/>
                    </a:cubicBezTo>
                    <a:cubicBezTo>
                      <a:pt x="733" y="748"/>
                      <a:pt x="697" y="793"/>
                      <a:pt x="661" y="838"/>
                    </a:cubicBezTo>
                    <a:lnTo>
                      <a:pt x="616" y="896"/>
                    </a:lnTo>
                    <a:cubicBezTo>
                      <a:pt x="567" y="964"/>
                      <a:pt x="513" y="1036"/>
                      <a:pt x="468" y="1108"/>
                    </a:cubicBezTo>
                    <a:cubicBezTo>
                      <a:pt x="436" y="1157"/>
                      <a:pt x="405" y="1207"/>
                      <a:pt x="378" y="1261"/>
                    </a:cubicBezTo>
                    <a:lnTo>
                      <a:pt x="364" y="1288"/>
                    </a:lnTo>
                    <a:lnTo>
                      <a:pt x="319" y="1368"/>
                    </a:lnTo>
                    <a:lnTo>
                      <a:pt x="275" y="1449"/>
                    </a:lnTo>
                    <a:cubicBezTo>
                      <a:pt x="212" y="1562"/>
                      <a:pt x="158" y="1679"/>
                      <a:pt x="122" y="1800"/>
                    </a:cubicBezTo>
                    <a:cubicBezTo>
                      <a:pt x="63" y="2016"/>
                      <a:pt x="27" y="2241"/>
                      <a:pt x="14" y="2466"/>
                    </a:cubicBezTo>
                    <a:cubicBezTo>
                      <a:pt x="5" y="2588"/>
                      <a:pt x="0" y="2709"/>
                      <a:pt x="5" y="2835"/>
                    </a:cubicBezTo>
                    <a:lnTo>
                      <a:pt x="9" y="2916"/>
                    </a:lnTo>
                    <a:cubicBezTo>
                      <a:pt x="9" y="3006"/>
                      <a:pt x="18" y="3096"/>
                      <a:pt x="27" y="3181"/>
                    </a:cubicBezTo>
                    <a:cubicBezTo>
                      <a:pt x="45" y="3298"/>
                      <a:pt x="72" y="3411"/>
                      <a:pt x="104" y="3528"/>
                    </a:cubicBezTo>
                    <a:lnTo>
                      <a:pt x="122" y="3582"/>
                    </a:lnTo>
                    <a:cubicBezTo>
                      <a:pt x="131" y="3618"/>
                      <a:pt x="140" y="3649"/>
                      <a:pt x="153" y="3685"/>
                    </a:cubicBezTo>
                    <a:cubicBezTo>
                      <a:pt x="171" y="3739"/>
                      <a:pt x="194" y="3789"/>
                      <a:pt x="216" y="3843"/>
                    </a:cubicBezTo>
                    <a:cubicBezTo>
                      <a:pt x="261" y="3951"/>
                      <a:pt x="319" y="4054"/>
                      <a:pt x="391" y="4153"/>
                    </a:cubicBezTo>
                    <a:cubicBezTo>
                      <a:pt x="423" y="4198"/>
                      <a:pt x="463" y="4243"/>
                      <a:pt x="499" y="4288"/>
                    </a:cubicBezTo>
                    <a:cubicBezTo>
                      <a:pt x="544" y="4342"/>
                      <a:pt x="585" y="4387"/>
                      <a:pt x="625" y="4423"/>
                    </a:cubicBezTo>
                    <a:cubicBezTo>
                      <a:pt x="639" y="4437"/>
                      <a:pt x="652" y="4450"/>
                      <a:pt x="670" y="4464"/>
                    </a:cubicBezTo>
                    <a:cubicBezTo>
                      <a:pt x="684" y="4477"/>
                      <a:pt x="697" y="4491"/>
                      <a:pt x="711" y="4504"/>
                    </a:cubicBezTo>
                    <a:lnTo>
                      <a:pt x="729" y="4518"/>
                    </a:lnTo>
                    <a:cubicBezTo>
                      <a:pt x="769" y="4558"/>
                      <a:pt x="810" y="4590"/>
                      <a:pt x="855" y="4621"/>
                    </a:cubicBezTo>
                    <a:cubicBezTo>
                      <a:pt x="891" y="4648"/>
                      <a:pt x="927" y="4666"/>
                      <a:pt x="967" y="4688"/>
                    </a:cubicBezTo>
                    <a:lnTo>
                      <a:pt x="1008" y="4715"/>
                    </a:lnTo>
                    <a:cubicBezTo>
                      <a:pt x="1053" y="4738"/>
                      <a:pt x="1098" y="4765"/>
                      <a:pt x="1143" y="4787"/>
                    </a:cubicBezTo>
                    <a:cubicBezTo>
                      <a:pt x="1197" y="4810"/>
                      <a:pt x="1251" y="4832"/>
                      <a:pt x="1305" y="4850"/>
                    </a:cubicBezTo>
                    <a:lnTo>
                      <a:pt x="1359" y="4868"/>
                    </a:lnTo>
                    <a:lnTo>
                      <a:pt x="1408" y="4882"/>
                    </a:lnTo>
                    <a:cubicBezTo>
                      <a:pt x="1458" y="4900"/>
                      <a:pt x="1512" y="4918"/>
                      <a:pt x="1561" y="4936"/>
                    </a:cubicBezTo>
                    <a:cubicBezTo>
                      <a:pt x="1606" y="4949"/>
                      <a:pt x="1647" y="4963"/>
                      <a:pt x="1692" y="4972"/>
                    </a:cubicBezTo>
                    <a:cubicBezTo>
                      <a:pt x="1714" y="4976"/>
                      <a:pt x="1741" y="4976"/>
                      <a:pt x="1764" y="4981"/>
                    </a:cubicBezTo>
                    <a:lnTo>
                      <a:pt x="1800" y="4985"/>
                    </a:lnTo>
                    <a:cubicBezTo>
                      <a:pt x="1876" y="4999"/>
                      <a:pt x="1957" y="5008"/>
                      <a:pt x="2033" y="5012"/>
                    </a:cubicBezTo>
                    <a:lnTo>
                      <a:pt x="2182" y="5012"/>
                    </a:lnTo>
                    <a:cubicBezTo>
                      <a:pt x="2231" y="5008"/>
                      <a:pt x="2281" y="5003"/>
                      <a:pt x="2330" y="4999"/>
                    </a:cubicBezTo>
                    <a:lnTo>
                      <a:pt x="2362" y="4994"/>
                    </a:lnTo>
                    <a:cubicBezTo>
                      <a:pt x="2393" y="4990"/>
                      <a:pt x="2429" y="4990"/>
                      <a:pt x="2461" y="4985"/>
                    </a:cubicBezTo>
                    <a:cubicBezTo>
                      <a:pt x="2501" y="4976"/>
                      <a:pt x="2546" y="4967"/>
                      <a:pt x="2587" y="4954"/>
                    </a:cubicBezTo>
                    <a:lnTo>
                      <a:pt x="2600" y="4949"/>
                    </a:lnTo>
                    <a:cubicBezTo>
                      <a:pt x="2654" y="4940"/>
                      <a:pt x="2704" y="4927"/>
                      <a:pt x="2749" y="4904"/>
                    </a:cubicBezTo>
                    <a:cubicBezTo>
                      <a:pt x="2798" y="4886"/>
                      <a:pt x="2843" y="4859"/>
                      <a:pt x="2884" y="4837"/>
                    </a:cubicBezTo>
                    <a:cubicBezTo>
                      <a:pt x="2924" y="4814"/>
                      <a:pt x="2960" y="4792"/>
                      <a:pt x="2992" y="4769"/>
                    </a:cubicBezTo>
                    <a:cubicBezTo>
                      <a:pt x="3005" y="4756"/>
                      <a:pt x="3019" y="4747"/>
                      <a:pt x="3032" y="4733"/>
                    </a:cubicBezTo>
                    <a:lnTo>
                      <a:pt x="3032" y="4733"/>
                    </a:lnTo>
                    <a:cubicBezTo>
                      <a:pt x="3019" y="4787"/>
                      <a:pt x="3014" y="4846"/>
                      <a:pt x="3005" y="4900"/>
                    </a:cubicBezTo>
                    <a:cubicBezTo>
                      <a:pt x="3001" y="4918"/>
                      <a:pt x="2996" y="4940"/>
                      <a:pt x="2996" y="4963"/>
                    </a:cubicBezTo>
                    <a:lnTo>
                      <a:pt x="2992" y="4981"/>
                    </a:lnTo>
                    <a:cubicBezTo>
                      <a:pt x="2983" y="5035"/>
                      <a:pt x="2974" y="5089"/>
                      <a:pt x="2965" y="5143"/>
                    </a:cubicBezTo>
                    <a:cubicBezTo>
                      <a:pt x="2965" y="5161"/>
                      <a:pt x="2965" y="5174"/>
                      <a:pt x="2960" y="5188"/>
                    </a:cubicBezTo>
                    <a:cubicBezTo>
                      <a:pt x="2956" y="5228"/>
                      <a:pt x="2947" y="5269"/>
                      <a:pt x="2942" y="5309"/>
                    </a:cubicBezTo>
                    <a:cubicBezTo>
                      <a:pt x="2929" y="5381"/>
                      <a:pt x="2915" y="5453"/>
                      <a:pt x="2911" y="5530"/>
                    </a:cubicBezTo>
                    <a:cubicBezTo>
                      <a:pt x="2897" y="5642"/>
                      <a:pt x="2893" y="5755"/>
                      <a:pt x="2884" y="5867"/>
                    </a:cubicBezTo>
                    <a:cubicBezTo>
                      <a:pt x="2879" y="5980"/>
                      <a:pt x="2879" y="6092"/>
                      <a:pt x="2879" y="6205"/>
                    </a:cubicBezTo>
                    <a:lnTo>
                      <a:pt x="2879" y="6245"/>
                    </a:lnTo>
                    <a:cubicBezTo>
                      <a:pt x="2879" y="6294"/>
                      <a:pt x="2879" y="6339"/>
                      <a:pt x="2884" y="6389"/>
                    </a:cubicBezTo>
                    <a:cubicBezTo>
                      <a:pt x="2888" y="6425"/>
                      <a:pt x="2893" y="6461"/>
                      <a:pt x="2902" y="6497"/>
                    </a:cubicBezTo>
                    <a:lnTo>
                      <a:pt x="2911" y="6551"/>
                    </a:lnTo>
                    <a:cubicBezTo>
                      <a:pt x="2920" y="6645"/>
                      <a:pt x="2929" y="6740"/>
                      <a:pt x="2938" y="6839"/>
                    </a:cubicBezTo>
                    <a:cubicBezTo>
                      <a:pt x="2951" y="6969"/>
                      <a:pt x="2960" y="7109"/>
                      <a:pt x="2983" y="7244"/>
                    </a:cubicBezTo>
                    <a:lnTo>
                      <a:pt x="2983" y="7266"/>
                    </a:lnTo>
                    <a:lnTo>
                      <a:pt x="2983" y="7280"/>
                    </a:lnTo>
                    <a:cubicBezTo>
                      <a:pt x="2992" y="7320"/>
                      <a:pt x="2996" y="7361"/>
                      <a:pt x="3010" y="7401"/>
                    </a:cubicBezTo>
                    <a:cubicBezTo>
                      <a:pt x="3014" y="7433"/>
                      <a:pt x="3028" y="7464"/>
                      <a:pt x="3037" y="7496"/>
                    </a:cubicBezTo>
                    <a:lnTo>
                      <a:pt x="3055" y="7541"/>
                    </a:lnTo>
                    <a:cubicBezTo>
                      <a:pt x="3073" y="7599"/>
                      <a:pt x="3095" y="7658"/>
                      <a:pt x="3127" y="7716"/>
                    </a:cubicBezTo>
                    <a:cubicBezTo>
                      <a:pt x="3140" y="7752"/>
                      <a:pt x="3163" y="7784"/>
                      <a:pt x="3185" y="7815"/>
                    </a:cubicBezTo>
                    <a:lnTo>
                      <a:pt x="3212" y="7855"/>
                    </a:lnTo>
                    <a:lnTo>
                      <a:pt x="3226" y="7878"/>
                    </a:lnTo>
                    <a:lnTo>
                      <a:pt x="3230" y="7891"/>
                    </a:lnTo>
                    <a:lnTo>
                      <a:pt x="3248" y="7918"/>
                    </a:lnTo>
                    <a:cubicBezTo>
                      <a:pt x="3257" y="7932"/>
                      <a:pt x="3271" y="7945"/>
                      <a:pt x="3280" y="7959"/>
                    </a:cubicBezTo>
                    <a:lnTo>
                      <a:pt x="3293" y="7981"/>
                    </a:lnTo>
                    <a:cubicBezTo>
                      <a:pt x="3325" y="8026"/>
                      <a:pt x="3352" y="8062"/>
                      <a:pt x="3379" y="8098"/>
                    </a:cubicBezTo>
                    <a:cubicBezTo>
                      <a:pt x="3397" y="8121"/>
                      <a:pt x="3410" y="8139"/>
                      <a:pt x="3428" y="8157"/>
                    </a:cubicBezTo>
                    <a:cubicBezTo>
                      <a:pt x="3437" y="8166"/>
                      <a:pt x="3451" y="8175"/>
                      <a:pt x="3464" y="8179"/>
                    </a:cubicBezTo>
                    <a:lnTo>
                      <a:pt x="3491" y="8179"/>
                    </a:lnTo>
                    <a:lnTo>
                      <a:pt x="3514" y="8220"/>
                    </a:lnTo>
                    <a:lnTo>
                      <a:pt x="3536" y="8247"/>
                    </a:lnTo>
                    <a:cubicBezTo>
                      <a:pt x="3585" y="8323"/>
                      <a:pt x="3639" y="8391"/>
                      <a:pt x="3698" y="8458"/>
                    </a:cubicBezTo>
                    <a:cubicBezTo>
                      <a:pt x="3752" y="8530"/>
                      <a:pt x="3815" y="8593"/>
                      <a:pt x="3878" y="8656"/>
                    </a:cubicBezTo>
                    <a:cubicBezTo>
                      <a:pt x="3896" y="8674"/>
                      <a:pt x="3918" y="8692"/>
                      <a:pt x="3936" y="8710"/>
                    </a:cubicBezTo>
                    <a:cubicBezTo>
                      <a:pt x="3954" y="8724"/>
                      <a:pt x="3968" y="8737"/>
                      <a:pt x="3986" y="8751"/>
                    </a:cubicBezTo>
                    <a:lnTo>
                      <a:pt x="4013" y="8773"/>
                    </a:lnTo>
                    <a:cubicBezTo>
                      <a:pt x="4035" y="8791"/>
                      <a:pt x="4058" y="8809"/>
                      <a:pt x="4085" y="8827"/>
                    </a:cubicBezTo>
                    <a:lnTo>
                      <a:pt x="4139" y="8868"/>
                    </a:lnTo>
                    <a:cubicBezTo>
                      <a:pt x="4166" y="8890"/>
                      <a:pt x="4193" y="8908"/>
                      <a:pt x="4220" y="8931"/>
                    </a:cubicBezTo>
                    <a:cubicBezTo>
                      <a:pt x="4260" y="8958"/>
                      <a:pt x="4310" y="8989"/>
                      <a:pt x="4368" y="9025"/>
                    </a:cubicBezTo>
                    <a:lnTo>
                      <a:pt x="4422" y="9057"/>
                    </a:lnTo>
                    <a:lnTo>
                      <a:pt x="4481" y="9088"/>
                    </a:lnTo>
                    <a:lnTo>
                      <a:pt x="4553" y="9133"/>
                    </a:lnTo>
                    <a:cubicBezTo>
                      <a:pt x="4566" y="9147"/>
                      <a:pt x="4584" y="9160"/>
                      <a:pt x="4598" y="9169"/>
                    </a:cubicBezTo>
                    <a:lnTo>
                      <a:pt x="4625" y="9187"/>
                    </a:lnTo>
                    <a:cubicBezTo>
                      <a:pt x="4638" y="9196"/>
                      <a:pt x="4652" y="9196"/>
                      <a:pt x="4665" y="9196"/>
                    </a:cubicBezTo>
                    <a:cubicBezTo>
                      <a:pt x="4667" y="9198"/>
                      <a:pt x="4671" y="9199"/>
                      <a:pt x="4674" y="9199"/>
                    </a:cubicBezTo>
                    <a:cubicBezTo>
                      <a:pt x="4678" y="9199"/>
                      <a:pt x="4681" y="9198"/>
                      <a:pt x="4683" y="9196"/>
                    </a:cubicBezTo>
                    <a:lnTo>
                      <a:pt x="4710" y="9219"/>
                    </a:lnTo>
                    <a:cubicBezTo>
                      <a:pt x="4755" y="9255"/>
                      <a:pt x="4800" y="9286"/>
                      <a:pt x="4850" y="9309"/>
                    </a:cubicBezTo>
                    <a:cubicBezTo>
                      <a:pt x="4890" y="9331"/>
                      <a:pt x="4935" y="9349"/>
                      <a:pt x="4976" y="9367"/>
                    </a:cubicBezTo>
                    <a:cubicBezTo>
                      <a:pt x="5003" y="9376"/>
                      <a:pt x="5030" y="9385"/>
                      <a:pt x="5052" y="9394"/>
                    </a:cubicBezTo>
                    <a:lnTo>
                      <a:pt x="5070" y="9399"/>
                    </a:lnTo>
                    <a:lnTo>
                      <a:pt x="5097" y="9408"/>
                    </a:lnTo>
                    <a:cubicBezTo>
                      <a:pt x="5115" y="9417"/>
                      <a:pt x="5137" y="9421"/>
                      <a:pt x="5160" y="9426"/>
                    </a:cubicBezTo>
                    <a:cubicBezTo>
                      <a:pt x="5191" y="9439"/>
                      <a:pt x="5227" y="9448"/>
                      <a:pt x="5259" y="9457"/>
                    </a:cubicBezTo>
                    <a:cubicBezTo>
                      <a:pt x="5277" y="9462"/>
                      <a:pt x="5290" y="9471"/>
                      <a:pt x="5308" y="9475"/>
                    </a:cubicBezTo>
                    <a:lnTo>
                      <a:pt x="5367" y="9493"/>
                    </a:lnTo>
                    <a:cubicBezTo>
                      <a:pt x="5394" y="9502"/>
                      <a:pt x="5421" y="9511"/>
                      <a:pt x="5452" y="9515"/>
                    </a:cubicBezTo>
                    <a:cubicBezTo>
                      <a:pt x="5479" y="9524"/>
                      <a:pt x="5524" y="9529"/>
                      <a:pt x="5560" y="9533"/>
                    </a:cubicBezTo>
                    <a:cubicBezTo>
                      <a:pt x="5596" y="9538"/>
                      <a:pt x="5632" y="9542"/>
                      <a:pt x="5668" y="9542"/>
                    </a:cubicBezTo>
                    <a:lnTo>
                      <a:pt x="5781" y="9542"/>
                    </a:lnTo>
                    <a:lnTo>
                      <a:pt x="5893" y="9565"/>
                    </a:lnTo>
                    <a:cubicBezTo>
                      <a:pt x="5920" y="9569"/>
                      <a:pt x="5952" y="9574"/>
                      <a:pt x="5979" y="9574"/>
                    </a:cubicBezTo>
                    <a:lnTo>
                      <a:pt x="6006" y="9578"/>
                    </a:lnTo>
                    <a:lnTo>
                      <a:pt x="6046" y="9583"/>
                    </a:lnTo>
                    <a:cubicBezTo>
                      <a:pt x="6078" y="9587"/>
                      <a:pt x="6105" y="9596"/>
                      <a:pt x="6136" y="9605"/>
                    </a:cubicBezTo>
                    <a:cubicBezTo>
                      <a:pt x="6159" y="9610"/>
                      <a:pt x="6177" y="9614"/>
                      <a:pt x="6199" y="9614"/>
                    </a:cubicBezTo>
                    <a:cubicBezTo>
                      <a:pt x="6205" y="9616"/>
                      <a:pt x="6210" y="9617"/>
                      <a:pt x="6215" y="9617"/>
                    </a:cubicBezTo>
                    <a:cubicBezTo>
                      <a:pt x="6271" y="9617"/>
                      <a:pt x="6293" y="9532"/>
                      <a:pt x="6235" y="9511"/>
                    </a:cubicBezTo>
                    <a:cubicBezTo>
                      <a:pt x="6217" y="9502"/>
                      <a:pt x="6195" y="9493"/>
                      <a:pt x="6177" y="9488"/>
                    </a:cubicBezTo>
                    <a:lnTo>
                      <a:pt x="6145" y="9479"/>
                    </a:lnTo>
                    <a:cubicBezTo>
                      <a:pt x="6123" y="9466"/>
                      <a:pt x="6100" y="9453"/>
                      <a:pt x="6082" y="9439"/>
                    </a:cubicBezTo>
                    <a:lnTo>
                      <a:pt x="6069" y="9430"/>
                    </a:lnTo>
                    <a:lnTo>
                      <a:pt x="6037" y="9408"/>
                    </a:lnTo>
                    <a:cubicBezTo>
                      <a:pt x="6019" y="9390"/>
                      <a:pt x="6001" y="9376"/>
                      <a:pt x="5983" y="9358"/>
                    </a:cubicBezTo>
                    <a:cubicBezTo>
                      <a:pt x="5965" y="9340"/>
                      <a:pt x="5943" y="9322"/>
                      <a:pt x="5925" y="9309"/>
                    </a:cubicBezTo>
                    <a:lnTo>
                      <a:pt x="5880" y="9268"/>
                    </a:lnTo>
                    <a:lnTo>
                      <a:pt x="5862" y="9250"/>
                    </a:lnTo>
                    <a:lnTo>
                      <a:pt x="5830" y="9223"/>
                    </a:lnTo>
                    <a:lnTo>
                      <a:pt x="5812" y="9210"/>
                    </a:lnTo>
                    <a:lnTo>
                      <a:pt x="5781" y="9178"/>
                    </a:lnTo>
                    <a:cubicBezTo>
                      <a:pt x="5731" y="9129"/>
                      <a:pt x="5686" y="9079"/>
                      <a:pt x="5646" y="9030"/>
                    </a:cubicBezTo>
                    <a:cubicBezTo>
                      <a:pt x="5619" y="8994"/>
                      <a:pt x="5592" y="8962"/>
                      <a:pt x="5565" y="8926"/>
                    </a:cubicBezTo>
                    <a:lnTo>
                      <a:pt x="5551" y="8913"/>
                    </a:lnTo>
                    <a:lnTo>
                      <a:pt x="5538" y="8899"/>
                    </a:lnTo>
                    <a:cubicBezTo>
                      <a:pt x="5511" y="8868"/>
                      <a:pt x="5488" y="8841"/>
                      <a:pt x="5461" y="8809"/>
                    </a:cubicBezTo>
                    <a:lnTo>
                      <a:pt x="5448" y="8787"/>
                    </a:lnTo>
                    <a:lnTo>
                      <a:pt x="5430" y="8769"/>
                    </a:lnTo>
                    <a:cubicBezTo>
                      <a:pt x="5398" y="8728"/>
                      <a:pt x="5367" y="8683"/>
                      <a:pt x="5340" y="8638"/>
                    </a:cubicBezTo>
                    <a:cubicBezTo>
                      <a:pt x="5308" y="8598"/>
                      <a:pt x="5281" y="8548"/>
                      <a:pt x="5259" y="8503"/>
                    </a:cubicBezTo>
                    <a:cubicBezTo>
                      <a:pt x="5259" y="8499"/>
                      <a:pt x="5259" y="8494"/>
                      <a:pt x="5254" y="8490"/>
                    </a:cubicBezTo>
                    <a:cubicBezTo>
                      <a:pt x="5250" y="8472"/>
                      <a:pt x="5236" y="8454"/>
                      <a:pt x="5223" y="8445"/>
                    </a:cubicBezTo>
                    <a:cubicBezTo>
                      <a:pt x="5209" y="8440"/>
                      <a:pt x="5200" y="8436"/>
                      <a:pt x="5187" y="8436"/>
                    </a:cubicBezTo>
                    <a:lnTo>
                      <a:pt x="5173" y="8431"/>
                    </a:lnTo>
                    <a:cubicBezTo>
                      <a:pt x="5160" y="8422"/>
                      <a:pt x="5146" y="8418"/>
                      <a:pt x="5133" y="8413"/>
                    </a:cubicBezTo>
                    <a:cubicBezTo>
                      <a:pt x="5124" y="8409"/>
                      <a:pt x="5115" y="8409"/>
                      <a:pt x="5106" y="8409"/>
                    </a:cubicBezTo>
                    <a:cubicBezTo>
                      <a:pt x="5075" y="8413"/>
                      <a:pt x="5043" y="8422"/>
                      <a:pt x="5016" y="8445"/>
                    </a:cubicBezTo>
                    <a:cubicBezTo>
                      <a:pt x="4989" y="8458"/>
                      <a:pt x="4967" y="8472"/>
                      <a:pt x="4944" y="8490"/>
                    </a:cubicBezTo>
                    <a:cubicBezTo>
                      <a:pt x="4917" y="8508"/>
                      <a:pt x="4886" y="8530"/>
                      <a:pt x="4859" y="8557"/>
                    </a:cubicBezTo>
                    <a:lnTo>
                      <a:pt x="4823" y="8589"/>
                    </a:lnTo>
                    <a:cubicBezTo>
                      <a:pt x="4805" y="8602"/>
                      <a:pt x="4782" y="8616"/>
                      <a:pt x="4760" y="8625"/>
                    </a:cubicBezTo>
                    <a:lnTo>
                      <a:pt x="4737" y="8634"/>
                    </a:lnTo>
                    <a:cubicBezTo>
                      <a:pt x="4710" y="8638"/>
                      <a:pt x="4688" y="8638"/>
                      <a:pt x="4661" y="8638"/>
                    </a:cubicBezTo>
                    <a:cubicBezTo>
                      <a:pt x="4643" y="8638"/>
                      <a:pt x="4620" y="8638"/>
                      <a:pt x="4607" y="8634"/>
                    </a:cubicBezTo>
                    <a:cubicBezTo>
                      <a:pt x="4580" y="8629"/>
                      <a:pt x="4553" y="8625"/>
                      <a:pt x="4530" y="8616"/>
                    </a:cubicBezTo>
                    <a:cubicBezTo>
                      <a:pt x="4512" y="8607"/>
                      <a:pt x="4494" y="8593"/>
                      <a:pt x="4476" y="8580"/>
                    </a:cubicBezTo>
                    <a:cubicBezTo>
                      <a:pt x="4470" y="8573"/>
                      <a:pt x="4458" y="8569"/>
                      <a:pt x="4447" y="8569"/>
                    </a:cubicBezTo>
                    <a:cubicBezTo>
                      <a:pt x="4443" y="8569"/>
                      <a:pt x="4439" y="8570"/>
                      <a:pt x="4436" y="8571"/>
                    </a:cubicBezTo>
                    <a:cubicBezTo>
                      <a:pt x="4413" y="8571"/>
                      <a:pt x="4386" y="8580"/>
                      <a:pt x="4368" y="8598"/>
                    </a:cubicBezTo>
                    <a:cubicBezTo>
                      <a:pt x="4364" y="8602"/>
                      <a:pt x="4355" y="8611"/>
                      <a:pt x="4350" y="8625"/>
                    </a:cubicBezTo>
                    <a:lnTo>
                      <a:pt x="4341" y="8620"/>
                    </a:lnTo>
                    <a:cubicBezTo>
                      <a:pt x="4287" y="8593"/>
                      <a:pt x="4238" y="8562"/>
                      <a:pt x="4188" y="8526"/>
                    </a:cubicBezTo>
                    <a:cubicBezTo>
                      <a:pt x="4134" y="8485"/>
                      <a:pt x="4085" y="8440"/>
                      <a:pt x="4035" y="8395"/>
                    </a:cubicBezTo>
                    <a:lnTo>
                      <a:pt x="3990" y="8355"/>
                    </a:lnTo>
                    <a:cubicBezTo>
                      <a:pt x="3963" y="8332"/>
                      <a:pt x="3941" y="8310"/>
                      <a:pt x="3914" y="8287"/>
                    </a:cubicBezTo>
                    <a:lnTo>
                      <a:pt x="3905" y="8274"/>
                    </a:lnTo>
                    <a:lnTo>
                      <a:pt x="3878" y="8247"/>
                    </a:lnTo>
                    <a:lnTo>
                      <a:pt x="3842" y="8215"/>
                    </a:lnTo>
                    <a:lnTo>
                      <a:pt x="3833" y="8202"/>
                    </a:lnTo>
                    <a:lnTo>
                      <a:pt x="3810" y="8184"/>
                    </a:lnTo>
                    <a:cubicBezTo>
                      <a:pt x="3788" y="8161"/>
                      <a:pt x="3765" y="8139"/>
                      <a:pt x="3747" y="8112"/>
                    </a:cubicBezTo>
                    <a:cubicBezTo>
                      <a:pt x="3716" y="8071"/>
                      <a:pt x="3684" y="8026"/>
                      <a:pt x="3662" y="7981"/>
                    </a:cubicBezTo>
                    <a:cubicBezTo>
                      <a:pt x="3621" y="7882"/>
                      <a:pt x="3594" y="7784"/>
                      <a:pt x="3581" y="7685"/>
                    </a:cubicBezTo>
                    <a:cubicBezTo>
                      <a:pt x="3576" y="7635"/>
                      <a:pt x="3572" y="7586"/>
                      <a:pt x="3576" y="7536"/>
                    </a:cubicBezTo>
                    <a:cubicBezTo>
                      <a:pt x="3576" y="7487"/>
                      <a:pt x="3576" y="7437"/>
                      <a:pt x="3581" y="7388"/>
                    </a:cubicBezTo>
                    <a:cubicBezTo>
                      <a:pt x="3594" y="7311"/>
                      <a:pt x="3617" y="7235"/>
                      <a:pt x="3644" y="7163"/>
                    </a:cubicBezTo>
                    <a:lnTo>
                      <a:pt x="3644" y="7163"/>
                    </a:lnTo>
                    <a:cubicBezTo>
                      <a:pt x="3639" y="7163"/>
                      <a:pt x="3635" y="7167"/>
                      <a:pt x="3635" y="7167"/>
                    </a:cubicBezTo>
                    <a:cubicBezTo>
                      <a:pt x="3662" y="7109"/>
                      <a:pt x="3693" y="7055"/>
                      <a:pt x="3729" y="7001"/>
                    </a:cubicBezTo>
                    <a:cubicBezTo>
                      <a:pt x="3756" y="6969"/>
                      <a:pt x="3783" y="6942"/>
                      <a:pt x="3810" y="6915"/>
                    </a:cubicBezTo>
                    <a:cubicBezTo>
                      <a:pt x="3828" y="6897"/>
                      <a:pt x="3846" y="6879"/>
                      <a:pt x="3869" y="6866"/>
                    </a:cubicBezTo>
                    <a:lnTo>
                      <a:pt x="3882" y="6857"/>
                    </a:lnTo>
                    <a:lnTo>
                      <a:pt x="3905" y="6834"/>
                    </a:lnTo>
                    <a:lnTo>
                      <a:pt x="3950" y="6798"/>
                    </a:lnTo>
                    <a:cubicBezTo>
                      <a:pt x="3986" y="6771"/>
                      <a:pt x="4031" y="6744"/>
                      <a:pt x="4071" y="6726"/>
                    </a:cubicBezTo>
                    <a:cubicBezTo>
                      <a:pt x="4121" y="6704"/>
                      <a:pt x="4170" y="6690"/>
                      <a:pt x="4220" y="6681"/>
                    </a:cubicBezTo>
                    <a:cubicBezTo>
                      <a:pt x="4256" y="6677"/>
                      <a:pt x="4296" y="6672"/>
                      <a:pt x="4332" y="6672"/>
                    </a:cubicBezTo>
                    <a:lnTo>
                      <a:pt x="4395" y="6672"/>
                    </a:lnTo>
                    <a:lnTo>
                      <a:pt x="4445" y="6677"/>
                    </a:lnTo>
                    <a:lnTo>
                      <a:pt x="4467" y="6681"/>
                    </a:lnTo>
                    <a:lnTo>
                      <a:pt x="4521" y="6686"/>
                    </a:lnTo>
                    <a:cubicBezTo>
                      <a:pt x="4530" y="6686"/>
                      <a:pt x="4539" y="6690"/>
                      <a:pt x="4548" y="6695"/>
                    </a:cubicBezTo>
                    <a:cubicBezTo>
                      <a:pt x="4557" y="6708"/>
                      <a:pt x="4571" y="6731"/>
                      <a:pt x="4575" y="6749"/>
                    </a:cubicBezTo>
                    <a:cubicBezTo>
                      <a:pt x="4589" y="6789"/>
                      <a:pt x="4616" y="6821"/>
                      <a:pt x="4647" y="6843"/>
                    </a:cubicBezTo>
                    <a:cubicBezTo>
                      <a:pt x="4661" y="6857"/>
                      <a:pt x="4679" y="6861"/>
                      <a:pt x="4697" y="6861"/>
                    </a:cubicBezTo>
                    <a:cubicBezTo>
                      <a:pt x="4728" y="6861"/>
                      <a:pt x="4751" y="6848"/>
                      <a:pt x="4773" y="6834"/>
                    </a:cubicBezTo>
                    <a:lnTo>
                      <a:pt x="4805" y="6839"/>
                    </a:lnTo>
                    <a:cubicBezTo>
                      <a:pt x="4814" y="6848"/>
                      <a:pt x="4823" y="6852"/>
                      <a:pt x="4836" y="6857"/>
                    </a:cubicBezTo>
                    <a:cubicBezTo>
                      <a:pt x="4868" y="6861"/>
                      <a:pt x="4895" y="6866"/>
                      <a:pt x="4922" y="6870"/>
                    </a:cubicBezTo>
                    <a:lnTo>
                      <a:pt x="5030" y="6870"/>
                    </a:lnTo>
                    <a:cubicBezTo>
                      <a:pt x="5106" y="6870"/>
                      <a:pt x="5182" y="6857"/>
                      <a:pt x="5254" y="6839"/>
                    </a:cubicBezTo>
                    <a:cubicBezTo>
                      <a:pt x="5286" y="6825"/>
                      <a:pt x="5317" y="6816"/>
                      <a:pt x="5349" y="6803"/>
                    </a:cubicBezTo>
                    <a:cubicBezTo>
                      <a:pt x="5376" y="6794"/>
                      <a:pt x="5398" y="6780"/>
                      <a:pt x="5425" y="6771"/>
                    </a:cubicBezTo>
                    <a:cubicBezTo>
                      <a:pt x="5466" y="6749"/>
                      <a:pt x="5506" y="6726"/>
                      <a:pt x="5542" y="6704"/>
                    </a:cubicBezTo>
                    <a:cubicBezTo>
                      <a:pt x="5574" y="6686"/>
                      <a:pt x="5601" y="6663"/>
                      <a:pt x="5623" y="6632"/>
                    </a:cubicBezTo>
                    <a:cubicBezTo>
                      <a:pt x="5632" y="6623"/>
                      <a:pt x="5637" y="6609"/>
                      <a:pt x="5641" y="6596"/>
                    </a:cubicBezTo>
                    <a:cubicBezTo>
                      <a:pt x="5695" y="6564"/>
                      <a:pt x="5749" y="6533"/>
                      <a:pt x="5803" y="6497"/>
                    </a:cubicBezTo>
                    <a:cubicBezTo>
                      <a:pt x="5884" y="6438"/>
                      <a:pt x="5961" y="6380"/>
                      <a:pt x="6033" y="6317"/>
                    </a:cubicBezTo>
                    <a:lnTo>
                      <a:pt x="6087" y="6276"/>
                    </a:lnTo>
                    <a:cubicBezTo>
                      <a:pt x="6114" y="6249"/>
                      <a:pt x="6141" y="6227"/>
                      <a:pt x="6168" y="6200"/>
                    </a:cubicBezTo>
                    <a:lnTo>
                      <a:pt x="6213" y="6164"/>
                    </a:lnTo>
                    <a:cubicBezTo>
                      <a:pt x="6253" y="6124"/>
                      <a:pt x="6294" y="6083"/>
                      <a:pt x="6339" y="6047"/>
                    </a:cubicBezTo>
                    <a:lnTo>
                      <a:pt x="6363" y="6018"/>
                    </a:lnTo>
                    <a:lnTo>
                      <a:pt x="6363" y="6018"/>
                    </a:lnTo>
                    <a:cubicBezTo>
                      <a:pt x="6438" y="5948"/>
                      <a:pt x="6512" y="5873"/>
                      <a:pt x="6604" y="5773"/>
                    </a:cubicBezTo>
                    <a:cubicBezTo>
                      <a:pt x="6672" y="5701"/>
                      <a:pt x="6739" y="5620"/>
                      <a:pt x="6811" y="5530"/>
                    </a:cubicBezTo>
                    <a:cubicBezTo>
                      <a:pt x="6860" y="5462"/>
                      <a:pt x="6910" y="5399"/>
                      <a:pt x="6959" y="5336"/>
                    </a:cubicBezTo>
                    <a:lnTo>
                      <a:pt x="7022" y="5255"/>
                    </a:lnTo>
                    <a:cubicBezTo>
                      <a:pt x="7045" y="5224"/>
                      <a:pt x="7072" y="5188"/>
                      <a:pt x="7094" y="5152"/>
                    </a:cubicBezTo>
                    <a:cubicBezTo>
                      <a:pt x="7135" y="5093"/>
                      <a:pt x="7180" y="5039"/>
                      <a:pt x="7225" y="4985"/>
                    </a:cubicBezTo>
                    <a:lnTo>
                      <a:pt x="7238" y="4972"/>
                    </a:lnTo>
                    <a:lnTo>
                      <a:pt x="7252" y="4958"/>
                    </a:lnTo>
                    <a:cubicBezTo>
                      <a:pt x="7261" y="4954"/>
                      <a:pt x="7270" y="4945"/>
                      <a:pt x="7279" y="4936"/>
                    </a:cubicBezTo>
                    <a:cubicBezTo>
                      <a:pt x="7292" y="4922"/>
                      <a:pt x="7297" y="4900"/>
                      <a:pt x="7283" y="4882"/>
                    </a:cubicBezTo>
                    <a:cubicBezTo>
                      <a:pt x="7279" y="4873"/>
                      <a:pt x="7265" y="4868"/>
                      <a:pt x="7252" y="4868"/>
                    </a:cubicBezTo>
                    <a:cubicBezTo>
                      <a:pt x="7247" y="4868"/>
                      <a:pt x="7238" y="4868"/>
                      <a:pt x="7234" y="4877"/>
                    </a:cubicBezTo>
                    <a:cubicBezTo>
                      <a:pt x="7180" y="4922"/>
                      <a:pt x="7126" y="4972"/>
                      <a:pt x="7081" y="5026"/>
                    </a:cubicBezTo>
                    <a:cubicBezTo>
                      <a:pt x="7049" y="5062"/>
                      <a:pt x="7018" y="5093"/>
                      <a:pt x="6991" y="5129"/>
                    </a:cubicBezTo>
                    <a:lnTo>
                      <a:pt x="6941" y="5179"/>
                    </a:lnTo>
                    <a:cubicBezTo>
                      <a:pt x="6901" y="5224"/>
                      <a:pt x="6856" y="5269"/>
                      <a:pt x="6815" y="5314"/>
                    </a:cubicBezTo>
                    <a:lnTo>
                      <a:pt x="6802" y="5327"/>
                    </a:lnTo>
                    <a:cubicBezTo>
                      <a:pt x="6779" y="5345"/>
                      <a:pt x="6761" y="5368"/>
                      <a:pt x="6743" y="5386"/>
                    </a:cubicBezTo>
                    <a:cubicBezTo>
                      <a:pt x="6721" y="5408"/>
                      <a:pt x="6694" y="5440"/>
                      <a:pt x="6667" y="5467"/>
                    </a:cubicBezTo>
                    <a:lnTo>
                      <a:pt x="6658" y="5476"/>
                    </a:lnTo>
                    <a:lnTo>
                      <a:pt x="6636" y="5494"/>
                    </a:lnTo>
                    <a:lnTo>
                      <a:pt x="6613" y="5516"/>
                    </a:lnTo>
                    <a:cubicBezTo>
                      <a:pt x="6559" y="5570"/>
                      <a:pt x="6496" y="5620"/>
                      <a:pt x="6438" y="5674"/>
                    </a:cubicBezTo>
                    <a:lnTo>
                      <a:pt x="6370" y="5728"/>
                    </a:lnTo>
                    <a:cubicBezTo>
                      <a:pt x="6325" y="5768"/>
                      <a:pt x="6280" y="5809"/>
                      <a:pt x="6235" y="5849"/>
                    </a:cubicBezTo>
                    <a:lnTo>
                      <a:pt x="6168" y="5903"/>
                    </a:lnTo>
                    <a:lnTo>
                      <a:pt x="6100" y="5962"/>
                    </a:lnTo>
                    <a:cubicBezTo>
                      <a:pt x="6060" y="5993"/>
                      <a:pt x="6019" y="6025"/>
                      <a:pt x="5979" y="6056"/>
                    </a:cubicBezTo>
                    <a:lnTo>
                      <a:pt x="5925" y="6101"/>
                    </a:lnTo>
                    <a:cubicBezTo>
                      <a:pt x="5898" y="6119"/>
                      <a:pt x="5875" y="6137"/>
                      <a:pt x="5853" y="6160"/>
                    </a:cubicBezTo>
                    <a:cubicBezTo>
                      <a:pt x="5767" y="6227"/>
                      <a:pt x="5677" y="6290"/>
                      <a:pt x="5583" y="6348"/>
                    </a:cubicBezTo>
                    <a:lnTo>
                      <a:pt x="5538" y="6375"/>
                    </a:lnTo>
                    <a:lnTo>
                      <a:pt x="5520" y="6384"/>
                    </a:lnTo>
                    <a:cubicBezTo>
                      <a:pt x="5394" y="6452"/>
                      <a:pt x="5254" y="6506"/>
                      <a:pt x="5115" y="6542"/>
                    </a:cubicBezTo>
                    <a:lnTo>
                      <a:pt x="5052" y="6555"/>
                    </a:lnTo>
                    <a:lnTo>
                      <a:pt x="5003" y="6564"/>
                    </a:lnTo>
                    <a:cubicBezTo>
                      <a:pt x="4962" y="6573"/>
                      <a:pt x="4922" y="6578"/>
                      <a:pt x="4881" y="6578"/>
                    </a:cubicBezTo>
                    <a:cubicBezTo>
                      <a:pt x="4854" y="6578"/>
                      <a:pt x="4827" y="6578"/>
                      <a:pt x="4805" y="6573"/>
                    </a:cubicBezTo>
                    <a:lnTo>
                      <a:pt x="4787" y="6573"/>
                    </a:lnTo>
                    <a:cubicBezTo>
                      <a:pt x="4787" y="6542"/>
                      <a:pt x="4791" y="6515"/>
                      <a:pt x="4791" y="6488"/>
                    </a:cubicBezTo>
                    <a:cubicBezTo>
                      <a:pt x="4800" y="6447"/>
                      <a:pt x="4809" y="6407"/>
                      <a:pt x="4823" y="6371"/>
                    </a:cubicBezTo>
                    <a:cubicBezTo>
                      <a:pt x="4841" y="6321"/>
                      <a:pt x="4859" y="6267"/>
                      <a:pt x="4881" y="6218"/>
                    </a:cubicBezTo>
                    <a:cubicBezTo>
                      <a:pt x="4913" y="6146"/>
                      <a:pt x="4949" y="6079"/>
                      <a:pt x="4994" y="6016"/>
                    </a:cubicBezTo>
                    <a:lnTo>
                      <a:pt x="5016" y="5975"/>
                    </a:lnTo>
                    <a:cubicBezTo>
                      <a:pt x="5034" y="5948"/>
                      <a:pt x="5052" y="5917"/>
                      <a:pt x="5070" y="5894"/>
                    </a:cubicBezTo>
                    <a:cubicBezTo>
                      <a:pt x="5088" y="5863"/>
                      <a:pt x="5111" y="5836"/>
                      <a:pt x="5129" y="5809"/>
                    </a:cubicBezTo>
                    <a:lnTo>
                      <a:pt x="5142" y="5791"/>
                    </a:lnTo>
                    <a:cubicBezTo>
                      <a:pt x="5173" y="5750"/>
                      <a:pt x="5205" y="5714"/>
                      <a:pt x="5241" y="5678"/>
                    </a:cubicBezTo>
                    <a:lnTo>
                      <a:pt x="5268" y="5647"/>
                    </a:lnTo>
                    <a:lnTo>
                      <a:pt x="5281" y="5629"/>
                    </a:lnTo>
                    <a:lnTo>
                      <a:pt x="5317" y="5584"/>
                    </a:lnTo>
                    <a:cubicBezTo>
                      <a:pt x="5385" y="5507"/>
                      <a:pt x="5448" y="5431"/>
                      <a:pt x="5515" y="5359"/>
                    </a:cubicBezTo>
                    <a:lnTo>
                      <a:pt x="5547" y="5318"/>
                    </a:lnTo>
                    <a:cubicBezTo>
                      <a:pt x="5614" y="5251"/>
                      <a:pt x="5673" y="5174"/>
                      <a:pt x="5727" y="5098"/>
                    </a:cubicBezTo>
                    <a:cubicBezTo>
                      <a:pt x="5758" y="5057"/>
                      <a:pt x="5785" y="5012"/>
                      <a:pt x="5808" y="4967"/>
                    </a:cubicBezTo>
                    <a:cubicBezTo>
                      <a:pt x="5839" y="4918"/>
                      <a:pt x="5862" y="4864"/>
                      <a:pt x="5884" y="4814"/>
                    </a:cubicBezTo>
                    <a:cubicBezTo>
                      <a:pt x="5907" y="4765"/>
                      <a:pt x="5929" y="4711"/>
                      <a:pt x="5947" y="4661"/>
                    </a:cubicBezTo>
                    <a:cubicBezTo>
                      <a:pt x="5970" y="4594"/>
                      <a:pt x="5983" y="4527"/>
                      <a:pt x="5992" y="4455"/>
                    </a:cubicBezTo>
                    <a:cubicBezTo>
                      <a:pt x="5997" y="4401"/>
                      <a:pt x="5997" y="4342"/>
                      <a:pt x="5992" y="4288"/>
                    </a:cubicBezTo>
                    <a:cubicBezTo>
                      <a:pt x="5983" y="4230"/>
                      <a:pt x="5974" y="4171"/>
                      <a:pt x="5961" y="4113"/>
                    </a:cubicBezTo>
                    <a:cubicBezTo>
                      <a:pt x="5943" y="4054"/>
                      <a:pt x="5925" y="3996"/>
                      <a:pt x="5898" y="3937"/>
                    </a:cubicBezTo>
                    <a:cubicBezTo>
                      <a:pt x="5871" y="3879"/>
                      <a:pt x="5830" y="3829"/>
                      <a:pt x="5785" y="3789"/>
                    </a:cubicBezTo>
                    <a:cubicBezTo>
                      <a:pt x="5736" y="3744"/>
                      <a:pt x="5677" y="3712"/>
                      <a:pt x="5614" y="3703"/>
                    </a:cubicBezTo>
                    <a:cubicBezTo>
                      <a:pt x="5587" y="3699"/>
                      <a:pt x="5565" y="3699"/>
                      <a:pt x="5538" y="3699"/>
                    </a:cubicBezTo>
                    <a:cubicBezTo>
                      <a:pt x="5493" y="3699"/>
                      <a:pt x="5443" y="3703"/>
                      <a:pt x="5398" y="3708"/>
                    </a:cubicBezTo>
                    <a:cubicBezTo>
                      <a:pt x="5358" y="3717"/>
                      <a:pt x="5322" y="3726"/>
                      <a:pt x="5281" y="3744"/>
                    </a:cubicBezTo>
                    <a:cubicBezTo>
                      <a:pt x="5236" y="3757"/>
                      <a:pt x="5191" y="3780"/>
                      <a:pt x="5146" y="3802"/>
                    </a:cubicBezTo>
                    <a:cubicBezTo>
                      <a:pt x="5129" y="3811"/>
                      <a:pt x="5106" y="3820"/>
                      <a:pt x="5088" y="3834"/>
                    </a:cubicBezTo>
                    <a:lnTo>
                      <a:pt x="5070" y="3843"/>
                    </a:lnTo>
                    <a:lnTo>
                      <a:pt x="5034" y="3865"/>
                    </a:lnTo>
                    <a:cubicBezTo>
                      <a:pt x="4994" y="3888"/>
                      <a:pt x="4958" y="3910"/>
                      <a:pt x="4922" y="3933"/>
                    </a:cubicBezTo>
                    <a:cubicBezTo>
                      <a:pt x="4854" y="3978"/>
                      <a:pt x="4787" y="4027"/>
                      <a:pt x="4724" y="4081"/>
                    </a:cubicBezTo>
                    <a:lnTo>
                      <a:pt x="4692" y="4104"/>
                    </a:lnTo>
                    <a:lnTo>
                      <a:pt x="4661" y="4131"/>
                    </a:lnTo>
                    <a:cubicBezTo>
                      <a:pt x="4638" y="4149"/>
                      <a:pt x="4611" y="4167"/>
                      <a:pt x="4589" y="4185"/>
                    </a:cubicBezTo>
                    <a:cubicBezTo>
                      <a:pt x="4557" y="4212"/>
                      <a:pt x="4526" y="4239"/>
                      <a:pt x="4494" y="4266"/>
                    </a:cubicBezTo>
                    <a:cubicBezTo>
                      <a:pt x="4431" y="4311"/>
                      <a:pt x="4359" y="4356"/>
                      <a:pt x="4287" y="4387"/>
                    </a:cubicBezTo>
                    <a:cubicBezTo>
                      <a:pt x="4247" y="4405"/>
                      <a:pt x="4202" y="4419"/>
                      <a:pt x="4157" y="4423"/>
                    </a:cubicBezTo>
                    <a:lnTo>
                      <a:pt x="4107" y="4423"/>
                    </a:lnTo>
                    <a:cubicBezTo>
                      <a:pt x="4089" y="4419"/>
                      <a:pt x="4071" y="4414"/>
                      <a:pt x="4053" y="4410"/>
                    </a:cubicBezTo>
                    <a:cubicBezTo>
                      <a:pt x="4040" y="4401"/>
                      <a:pt x="4031" y="4396"/>
                      <a:pt x="4017" y="4387"/>
                    </a:cubicBezTo>
                    <a:cubicBezTo>
                      <a:pt x="4004" y="4374"/>
                      <a:pt x="3995" y="4356"/>
                      <a:pt x="3986" y="4338"/>
                    </a:cubicBezTo>
                    <a:cubicBezTo>
                      <a:pt x="3977" y="4315"/>
                      <a:pt x="3972" y="4293"/>
                      <a:pt x="3968" y="4266"/>
                    </a:cubicBezTo>
                    <a:cubicBezTo>
                      <a:pt x="3963" y="4189"/>
                      <a:pt x="3968" y="4113"/>
                      <a:pt x="3981" y="4032"/>
                    </a:cubicBezTo>
                    <a:cubicBezTo>
                      <a:pt x="4004" y="3874"/>
                      <a:pt x="4049" y="3717"/>
                      <a:pt x="4112" y="3568"/>
                    </a:cubicBezTo>
                    <a:cubicBezTo>
                      <a:pt x="4161" y="3469"/>
                      <a:pt x="4211" y="3370"/>
                      <a:pt x="4274" y="3276"/>
                    </a:cubicBezTo>
                    <a:cubicBezTo>
                      <a:pt x="4328" y="3190"/>
                      <a:pt x="4386" y="3096"/>
                      <a:pt x="4454" y="3006"/>
                    </a:cubicBezTo>
                    <a:cubicBezTo>
                      <a:pt x="4476" y="2979"/>
                      <a:pt x="4499" y="2948"/>
                      <a:pt x="4521" y="2925"/>
                    </a:cubicBezTo>
                    <a:lnTo>
                      <a:pt x="4566" y="2867"/>
                    </a:lnTo>
                    <a:lnTo>
                      <a:pt x="4607" y="2817"/>
                    </a:lnTo>
                    <a:lnTo>
                      <a:pt x="4683" y="2727"/>
                    </a:lnTo>
                    <a:cubicBezTo>
                      <a:pt x="4719" y="2682"/>
                      <a:pt x="4760" y="2633"/>
                      <a:pt x="4800" y="2592"/>
                    </a:cubicBezTo>
                    <a:cubicBezTo>
                      <a:pt x="4827" y="2565"/>
                      <a:pt x="4850" y="2543"/>
                      <a:pt x="4877" y="2516"/>
                    </a:cubicBezTo>
                    <a:lnTo>
                      <a:pt x="4931" y="2462"/>
                    </a:lnTo>
                    <a:lnTo>
                      <a:pt x="4944" y="2448"/>
                    </a:lnTo>
                    <a:cubicBezTo>
                      <a:pt x="5030" y="2363"/>
                      <a:pt x="5111" y="2277"/>
                      <a:pt x="5196" y="2210"/>
                    </a:cubicBezTo>
                    <a:lnTo>
                      <a:pt x="5259" y="2156"/>
                    </a:lnTo>
                    <a:lnTo>
                      <a:pt x="5272" y="2142"/>
                    </a:lnTo>
                    <a:cubicBezTo>
                      <a:pt x="5299" y="2124"/>
                      <a:pt x="5322" y="2102"/>
                      <a:pt x="5349" y="2084"/>
                    </a:cubicBezTo>
                    <a:cubicBezTo>
                      <a:pt x="5394" y="2043"/>
                      <a:pt x="5439" y="2003"/>
                      <a:pt x="5484" y="1967"/>
                    </a:cubicBezTo>
                    <a:cubicBezTo>
                      <a:pt x="5533" y="1926"/>
                      <a:pt x="5565" y="1908"/>
                      <a:pt x="5605" y="1881"/>
                    </a:cubicBezTo>
                    <a:cubicBezTo>
                      <a:pt x="5646" y="1850"/>
                      <a:pt x="5677" y="1827"/>
                      <a:pt x="5713" y="1805"/>
                    </a:cubicBezTo>
                    <a:lnTo>
                      <a:pt x="5830" y="1719"/>
                    </a:lnTo>
                    <a:cubicBezTo>
                      <a:pt x="5857" y="1697"/>
                      <a:pt x="5889" y="1674"/>
                      <a:pt x="5920" y="1656"/>
                    </a:cubicBezTo>
                    <a:lnTo>
                      <a:pt x="5956" y="1634"/>
                    </a:lnTo>
                    <a:cubicBezTo>
                      <a:pt x="6028" y="1589"/>
                      <a:pt x="6114" y="1535"/>
                      <a:pt x="6204" y="1490"/>
                    </a:cubicBezTo>
                    <a:cubicBezTo>
                      <a:pt x="6276" y="1449"/>
                      <a:pt x="6357" y="1413"/>
                      <a:pt x="6451" y="1373"/>
                    </a:cubicBezTo>
                    <a:lnTo>
                      <a:pt x="6474" y="1364"/>
                    </a:lnTo>
                    <a:lnTo>
                      <a:pt x="6505" y="1351"/>
                    </a:lnTo>
                    <a:cubicBezTo>
                      <a:pt x="6550" y="1328"/>
                      <a:pt x="6595" y="1310"/>
                      <a:pt x="6645" y="1301"/>
                    </a:cubicBezTo>
                    <a:cubicBezTo>
                      <a:pt x="6658" y="1301"/>
                      <a:pt x="6676" y="1297"/>
                      <a:pt x="6694" y="1297"/>
                    </a:cubicBezTo>
                    <a:cubicBezTo>
                      <a:pt x="6735" y="1297"/>
                      <a:pt x="6757" y="1274"/>
                      <a:pt x="6757" y="1247"/>
                    </a:cubicBezTo>
                    <a:cubicBezTo>
                      <a:pt x="6757" y="1220"/>
                      <a:pt x="6735" y="1198"/>
                      <a:pt x="6708" y="1193"/>
                    </a:cubicBezTo>
                    <a:cubicBezTo>
                      <a:pt x="6658" y="1198"/>
                      <a:pt x="6609" y="1202"/>
                      <a:pt x="6559" y="1216"/>
                    </a:cubicBezTo>
                    <a:cubicBezTo>
                      <a:pt x="6528" y="1220"/>
                      <a:pt x="6496" y="1229"/>
                      <a:pt x="6465" y="1238"/>
                    </a:cubicBezTo>
                    <a:lnTo>
                      <a:pt x="6456" y="1243"/>
                    </a:lnTo>
                    <a:lnTo>
                      <a:pt x="6424" y="1252"/>
                    </a:lnTo>
                    <a:cubicBezTo>
                      <a:pt x="6366" y="1270"/>
                      <a:pt x="6312" y="1288"/>
                      <a:pt x="6258" y="1310"/>
                    </a:cubicBezTo>
                    <a:lnTo>
                      <a:pt x="6217" y="1328"/>
                    </a:lnTo>
                    <a:cubicBezTo>
                      <a:pt x="6172" y="1346"/>
                      <a:pt x="6123" y="1364"/>
                      <a:pt x="6078" y="1386"/>
                    </a:cubicBezTo>
                    <a:lnTo>
                      <a:pt x="6064" y="1391"/>
                    </a:lnTo>
                    <a:lnTo>
                      <a:pt x="6046" y="1400"/>
                    </a:lnTo>
                    <a:cubicBezTo>
                      <a:pt x="6038" y="1384"/>
                      <a:pt x="6024" y="1372"/>
                      <a:pt x="6008" y="1372"/>
                    </a:cubicBezTo>
                    <a:cubicBezTo>
                      <a:pt x="6006" y="1372"/>
                      <a:pt x="6004" y="1372"/>
                      <a:pt x="6001" y="1373"/>
                    </a:cubicBezTo>
                    <a:cubicBezTo>
                      <a:pt x="5997" y="1372"/>
                      <a:pt x="5994" y="1371"/>
                      <a:pt x="5991" y="1371"/>
                    </a:cubicBezTo>
                    <a:cubicBezTo>
                      <a:pt x="5983" y="1371"/>
                      <a:pt x="5977" y="1374"/>
                      <a:pt x="5974" y="1377"/>
                    </a:cubicBezTo>
                    <a:lnTo>
                      <a:pt x="5920" y="1404"/>
                    </a:lnTo>
                    <a:lnTo>
                      <a:pt x="5907" y="1413"/>
                    </a:lnTo>
                    <a:cubicBezTo>
                      <a:pt x="5880" y="1427"/>
                      <a:pt x="5853" y="1440"/>
                      <a:pt x="5830" y="1449"/>
                    </a:cubicBezTo>
                    <a:cubicBezTo>
                      <a:pt x="5803" y="1463"/>
                      <a:pt x="5781" y="1476"/>
                      <a:pt x="5754" y="1485"/>
                    </a:cubicBezTo>
                    <a:lnTo>
                      <a:pt x="5736" y="1499"/>
                    </a:lnTo>
                    <a:cubicBezTo>
                      <a:pt x="5713" y="1508"/>
                      <a:pt x="5695" y="1521"/>
                      <a:pt x="5673" y="1530"/>
                    </a:cubicBezTo>
                    <a:lnTo>
                      <a:pt x="5623" y="1557"/>
                    </a:lnTo>
                    <a:cubicBezTo>
                      <a:pt x="5587" y="1571"/>
                      <a:pt x="5556" y="1589"/>
                      <a:pt x="5524" y="1602"/>
                    </a:cubicBezTo>
                    <a:lnTo>
                      <a:pt x="5502" y="1616"/>
                    </a:lnTo>
                    <a:lnTo>
                      <a:pt x="5461" y="1638"/>
                    </a:lnTo>
                    <a:lnTo>
                      <a:pt x="5371" y="1688"/>
                    </a:lnTo>
                    <a:cubicBezTo>
                      <a:pt x="5331" y="1710"/>
                      <a:pt x="5290" y="1737"/>
                      <a:pt x="5250" y="1764"/>
                    </a:cubicBezTo>
                    <a:lnTo>
                      <a:pt x="5209" y="1787"/>
                    </a:lnTo>
                    <a:cubicBezTo>
                      <a:pt x="5191" y="1800"/>
                      <a:pt x="5169" y="1814"/>
                      <a:pt x="5146" y="1823"/>
                    </a:cubicBezTo>
                    <a:lnTo>
                      <a:pt x="5133" y="1832"/>
                    </a:lnTo>
                    <a:lnTo>
                      <a:pt x="5111" y="1850"/>
                    </a:lnTo>
                    <a:lnTo>
                      <a:pt x="5066" y="1877"/>
                    </a:lnTo>
                    <a:cubicBezTo>
                      <a:pt x="5021" y="1904"/>
                      <a:pt x="4985" y="1931"/>
                      <a:pt x="4944" y="1958"/>
                    </a:cubicBezTo>
                    <a:lnTo>
                      <a:pt x="4931" y="1967"/>
                    </a:lnTo>
                    <a:lnTo>
                      <a:pt x="4881" y="1998"/>
                    </a:lnTo>
                    <a:lnTo>
                      <a:pt x="4841" y="2030"/>
                    </a:lnTo>
                    <a:lnTo>
                      <a:pt x="4805" y="2057"/>
                    </a:lnTo>
                    <a:cubicBezTo>
                      <a:pt x="4782" y="2070"/>
                      <a:pt x="4760" y="2088"/>
                      <a:pt x="4742" y="2102"/>
                    </a:cubicBezTo>
                    <a:cubicBezTo>
                      <a:pt x="4746" y="2066"/>
                      <a:pt x="4760" y="2025"/>
                      <a:pt x="4769" y="1985"/>
                    </a:cubicBezTo>
                    <a:cubicBezTo>
                      <a:pt x="4787" y="1881"/>
                      <a:pt x="4782" y="1778"/>
                      <a:pt x="4760" y="1679"/>
                    </a:cubicBezTo>
                    <a:lnTo>
                      <a:pt x="4751" y="1611"/>
                    </a:lnTo>
                    <a:cubicBezTo>
                      <a:pt x="4733" y="1517"/>
                      <a:pt x="4719" y="1422"/>
                      <a:pt x="4692" y="1328"/>
                    </a:cubicBezTo>
                    <a:cubicBezTo>
                      <a:pt x="4679" y="1279"/>
                      <a:pt x="4670" y="1225"/>
                      <a:pt x="4652" y="1175"/>
                    </a:cubicBezTo>
                    <a:cubicBezTo>
                      <a:pt x="4634" y="1126"/>
                      <a:pt x="4616" y="1081"/>
                      <a:pt x="4589" y="1036"/>
                    </a:cubicBezTo>
                    <a:lnTo>
                      <a:pt x="4557" y="968"/>
                    </a:lnTo>
                    <a:cubicBezTo>
                      <a:pt x="4530" y="919"/>
                      <a:pt x="4503" y="869"/>
                      <a:pt x="4472" y="820"/>
                    </a:cubicBezTo>
                    <a:cubicBezTo>
                      <a:pt x="4458" y="802"/>
                      <a:pt x="4449" y="784"/>
                      <a:pt x="4436" y="761"/>
                    </a:cubicBezTo>
                    <a:cubicBezTo>
                      <a:pt x="4413" y="721"/>
                      <a:pt x="4386" y="680"/>
                      <a:pt x="4355" y="644"/>
                    </a:cubicBezTo>
                    <a:cubicBezTo>
                      <a:pt x="4341" y="626"/>
                      <a:pt x="4319" y="617"/>
                      <a:pt x="4296" y="613"/>
                    </a:cubicBezTo>
                    <a:lnTo>
                      <a:pt x="4278" y="613"/>
                    </a:lnTo>
                    <a:cubicBezTo>
                      <a:pt x="4274" y="586"/>
                      <a:pt x="4265" y="554"/>
                      <a:pt x="4256" y="523"/>
                    </a:cubicBezTo>
                    <a:lnTo>
                      <a:pt x="4251" y="509"/>
                    </a:lnTo>
                    <a:cubicBezTo>
                      <a:pt x="4242" y="469"/>
                      <a:pt x="4224" y="428"/>
                      <a:pt x="4197" y="397"/>
                    </a:cubicBezTo>
                    <a:cubicBezTo>
                      <a:pt x="4184" y="388"/>
                      <a:pt x="4175" y="383"/>
                      <a:pt x="4161" y="383"/>
                    </a:cubicBezTo>
                    <a:cubicBezTo>
                      <a:pt x="4112" y="383"/>
                      <a:pt x="4085" y="433"/>
                      <a:pt x="4112" y="473"/>
                    </a:cubicBezTo>
                    <a:cubicBezTo>
                      <a:pt x="4121" y="514"/>
                      <a:pt x="4130" y="550"/>
                      <a:pt x="4134" y="581"/>
                    </a:cubicBezTo>
                    <a:cubicBezTo>
                      <a:pt x="4139" y="617"/>
                      <a:pt x="4143" y="658"/>
                      <a:pt x="4143" y="694"/>
                    </a:cubicBezTo>
                    <a:lnTo>
                      <a:pt x="4143" y="716"/>
                    </a:lnTo>
                    <a:cubicBezTo>
                      <a:pt x="4148" y="824"/>
                      <a:pt x="4148" y="923"/>
                      <a:pt x="4143" y="1013"/>
                    </a:cubicBezTo>
                    <a:lnTo>
                      <a:pt x="4143" y="1076"/>
                    </a:lnTo>
                    <a:cubicBezTo>
                      <a:pt x="4139" y="1135"/>
                      <a:pt x="4134" y="1193"/>
                      <a:pt x="4121" y="1252"/>
                    </a:cubicBezTo>
                    <a:lnTo>
                      <a:pt x="4112" y="1319"/>
                    </a:lnTo>
                    <a:lnTo>
                      <a:pt x="4112" y="1333"/>
                    </a:lnTo>
                    <a:cubicBezTo>
                      <a:pt x="4103" y="1409"/>
                      <a:pt x="4089" y="1485"/>
                      <a:pt x="4071" y="1557"/>
                    </a:cubicBezTo>
                    <a:cubicBezTo>
                      <a:pt x="4071" y="1571"/>
                      <a:pt x="4062" y="1580"/>
                      <a:pt x="4058" y="1593"/>
                    </a:cubicBezTo>
                    <a:lnTo>
                      <a:pt x="4058" y="1598"/>
                    </a:lnTo>
                    <a:lnTo>
                      <a:pt x="4058" y="1607"/>
                    </a:lnTo>
                    <a:cubicBezTo>
                      <a:pt x="4031" y="1688"/>
                      <a:pt x="3999" y="1764"/>
                      <a:pt x="3968" y="1832"/>
                    </a:cubicBezTo>
                    <a:cubicBezTo>
                      <a:pt x="3927" y="1917"/>
                      <a:pt x="3887" y="1998"/>
                      <a:pt x="3842" y="2079"/>
                    </a:cubicBezTo>
                    <a:cubicBezTo>
                      <a:pt x="3819" y="2120"/>
                      <a:pt x="3788" y="2156"/>
                      <a:pt x="3756" y="2192"/>
                    </a:cubicBezTo>
                    <a:lnTo>
                      <a:pt x="3644" y="2304"/>
                    </a:lnTo>
                    <a:cubicBezTo>
                      <a:pt x="3585" y="2358"/>
                      <a:pt x="3523" y="2408"/>
                      <a:pt x="3460" y="2453"/>
                    </a:cubicBezTo>
                    <a:cubicBezTo>
                      <a:pt x="3424" y="2471"/>
                      <a:pt x="3383" y="2489"/>
                      <a:pt x="3347" y="2502"/>
                    </a:cubicBezTo>
                    <a:cubicBezTo>
                      <a:pt x="3307" y="2516"/>
                      <a:pt x="3275" y="2529"/>
                      <a:pt x="3239" y="2538"/>
                    </a:cubicBezTo>
                    <a:cubicBezTo>
                      <a:pt x="3185" y="2547"/>
                      <a:pt x="3127" y="2552"/>
                      <a:pt x="3073" y="2552"/>
                    </a:cubicBezTo>
                    <a:cubicBezTo>
                      <a:pt x="3050" y="2547"/>
                      <a:pt x="3032" y="2547"/>
                      <a:pt x="3010" y="2543"/>
                    </a:cubicBezTo>
                    <a:cubicBezTo>
                      <a:pt x="3005" y="2538"/>
                      <a:pt x="2996" y="2538"/>
                      <a:pt x="2992" y="2534"/>
                    </a:cubicBezTo>
                    <a:cubicBezTo>
                      <a:pt x="2978" y="2525"/>
                      <a:pt x="2965" y="2516"/>
                      <a:pt x="2956" y="2502"/>
                    </a:cubicBezTo>
                    <a:cubicBezTo>
                      <a:pt x="2938" y="2480"/>
                      <a:pt x="2920" y="2457"/>
                      <a:pt x="2902" y="2430"/>
                    </a:cubicBezTo>
                    <a:cubicBezTo>
                      <a:pt x="2884" y="2390"/>
                      <a:pt x="2870" y="2354"/>
                      <a:pt x="2857" y="2313"/>
                    </a:cubicBezTo>
                    <a:cubicBezTo>
                      <a:pt x="2848" y="2259"/>
                      <a:pt x="2839" y="2210"/>
                      <a:pt x="2834" y="2156"/>
                    </a:cubicBezTo>
                    <a:cubicBezTo>
                      <a:pt x="2825" y="2088"/>
                      <a:pt x="2821" y="2021"/>
                      <a:pt x="2816" y="1953"/>
                    </a:cubicBezTo>
                    <a:lnTo>
                      <a:pt x="2812" y="1899"/>
                    </a:lnTo>
                    <a:cubicBezTo>
                      <a:pt x="2803" y="1796"/>
                      <a:pt x="2794" y="1688"/>
                      <a:pt x="2776" y="1580"/>
                    </a:cubicBezTo>
                    <a:cubicBezTo>
                      <a:pt x="2767" y="1508"/>
                      <a:pt x="2749" y="1436"/>
                      <a:pt x="2722" y="1368"/>
                    </a:cubicBezTo>
                    <a:cubicBezTo>
                      <a:pt x="2690" y="1301"/>
                      <a:pt x="2645" y="1247"/>
                      <a:pt x="2587" y="1202"/>
                    </a:cubicBezTo>
                    <a:cubicBezTo>
                      <a:pt x="2555" y="1180"/>
                      <a:pt x="2524" y="1157"/>
                      <a:pt x="2492" y="1139"/>
                    </a:cubicBezTo>
                    <a:cubicBezTo>
                      <a:pt x="2479" y="1135"/>
                      <a:pt x="2470" y="1126"/>
                      <a:pt x="2456" y="1121"/>
                    </a:cubicBezTo>
                    <a:lnTo>
                      <a:pt x="2438" y="1112"/>
                    </a:lnTo>
                    <a:cubicBezTo>
                      <a:pt x="2416" y="1103"/>
                      <a:pt x="2393" y="1094"/>
                      <a:pt x="2366" y="1090"/>
                    </a:cubicBezTo>
                    <a:cubicBezTo>
                      <a:pt x="2339" y="1085"/>
                      <a:pt x="2317" y="1081"/>
                      <a:pt x="2290" y="1081"/>
                    </a:cubicBezTo>
                    <a:cubicBezTo>
                      <a:pt x="2267" y="1081"/>
                      <a:pt x="2249" y="1085"/>
                      <a:pt x="2231" y="1085"/>
                    </a:cubicBezTo>
                    <a:cubicBezTo>
                      <a:pt x="2195" y="1094"/>
                      <a:pt x="2159" y="1099"/>
                      <a:pt x="2123" y="1112"/>
                    </a:cubicBezTo>
                    <a:cubicBezTo>
                      <a:pt x="2060" y="1130"/>
                      <a:pt x="2006" y="1162"/>
                      <a:pt x="1952" y="1198"/>
                    </a:cubicBezTo>
                    <a:cubicBezTo>
                      <a:pt x="1908" y="1234"/>
                      <a:pt x="1858" y="1270"/>
                      <a:pt x="1818" y="1315"/>
                    </a:cubicBezTo>
                    <a:lnTo>
                      <a:pt x="1804" y="1328"/>
                    </a:lnTo>
                    <a:cubicBezTo>
                      <a:pt x="1714" y="1418"/>
                      <a:pt x="1642" y="1526"/>
                      <a:pt x="1588" y="1647"/>
                    </a:cubicBezTo>
                    <a:cubicBezTo>
                      <a:pt x="1561" y="1710"/>
                      <a:pt x="1543" y="1778"/>
                      <a:pt x="1534" y="1845"/>
                    </a:cubicBezTo>
                    <a:cubicBezTo>
                      <a:pt x="1521" y="1908"/>
                      <a:pt x="1507" y="1976"/>
                      <a:pt x="1498" y="2043"/>
                    </a:cubicBezTo>
                    <a:cubicBezTo>
                      <a:pt x="1480" y="2174"/>
                      <a:pt x="1471" y="2304"/>
                      <a:pt x="1480" y="2439"/>
                    </a:cubicBezTo>
                    <a:cubicBezTo>
                      <a:pt x="1485" y="2538"/>
                      <a:pt x="1489" y="2633"/>
                      <a:pt x="1498" y="2732"/>
                    </a:cubicBezTo>
                    <a:cubicBezTo>
                      <a:pt x="1503" y="2786"/>
                      <a:pt x="1507" y="2835"/>
                      <a:pt x="1507" y="2889"/>
                    </a:cubicBezTo>
                    <a:lnTo>
                      <a:pt x="1507" y="3001"/>
                    </a:lnTo>
                    <a:cubicBezTo>
                      <a:pt x="1503" y="3055"/>
                      <a:pt x="1498" y="3114"/>
                      <a:pt x="1480" y="3168"/>
                    </a:cubicBezTo>
                    <a:cubicBezTo>
                      <a:pt x="1467" y="3217"/>
                      <a:pt x="1449" y="3262"/>
                      <a:pt x="1422" y="3307"/>
                    </a:cubicBezTo>
                    <a:cubicBezTo>
                      <a:pt x="1408" y="3325"/>
                      <a:pt x="1395" y="3343"/>
                      <a:pt x="1381" y="3361"/>
                    </a:cubicBezTo>
                    <a:cubicBezTo>
                      <a:pt x="1368" y="3370"/>
                      <a:pt x="1354" y="3379"/>
                      <a:pt x="1345" y="3384"/>
                    </a:cubicBezTo>
                    <a:cubicBezTo>
                      <a:pt x="1332" y="3393"/>
                      <a:pt x="1318" y="3397"/>
                      <a:pt x="1305" y="3402"/>
                    </a:cubicBezTo>
                    <a:cubicBezTo>
                      <a:pt x="1282" y="3406"/>
                      <a:pt x="1255" y="3406"/>
                      <a:pt x="1233" y="3406"/>
                    </a:cubicBezTo>
                    <a:cubicBezTo>
                      <a:pt x="1215" y="3406"/>
                      <a:pt x="1192" y="3402"/>
                      <a:pt x="1174" y="3397"/>
                    </a:cubicBezTo>
                    <a:cubicBezTo>
                      <a:pt x="1143" y="3379"/>
                      <a:pt x="1116" y="3357"/>
                      <a:pt x="1089" y="3330"/>
                    </a:cubicBezTo>
                    <a:cubicBezTo>
                      <a:pt x="1057" y="3294"/>
                      <a:pt x="1030" y="3253"/>
                      <a:pt x="1003" y="3213"/>
                    </a:cubicBezTo>
                    <a:cubicBezTo>
                      <a:pt x="981" y="3168"/>
                      <a:pt x="958" y="3118"/>
                      <a:pt x="936" y="3073"/>
                    </a:cubicBezTo>
                    <a:cubicBezTo>
                      <a:pt x="913" y="3019"/>
                      <a:pt x="895" y="2966"/>
                      <a:pt x="882" y="2907"/>
                    </a:cubicBezTo>
                    <a:cubicBezTo>
                      <a:pt x="855" y="2790"/>
                      <a:pt x="841" y="2673"/>
                      <a:pt x="828" y="2552"/>
                    </a:cubicBezTo>
                    <a:cubicBezTo>
                      <a:pt x="819" y="2430"/>
                      <a:pt x="819" y="2309"/>
                      <a:pt x="819" y="2205"/>
                    </a:cubicBezTo>
                    <a:cubicBezTo>
                      <a:pt x="828" y="2070"/>
                      <a:pt x="841" y="1935"/>
                      <a:pt x="864" y="1800"/>
                    </a:cubicBezTo>
                    <a:cubicBezTo>
                      <a:pt x="886" y="1679"/>
                      <a:pt x="918" y="1548"/>
                      <a:pt x="963" y="1382"/>
                    </a:cubicBezTo>
                    <a:cubicBezTo>
                      <a:pt x="999" y="1270"/>
                      <a:pt x="1039" y="1162"/>
                      <a:pt x="1093" y="1054"/>
                    </a:cubicBezTo>
                    <a:cubicBezTo>
                      <a:pt x="1152" y="937"/>
                      <a:pt x="1206" y="838"/>
                      <a:pt x="1264" y="743"/>
                    </a:cubicBezTo>
                    <a:cubicBezTo>
                      <a:pt x="1323" y="653"/>
                      <a:pt x="1386" y="568"/>
                      <a:pt x="1462" y="464"/>
                    </a:cubicBezTo>
                    <a:lnTo>
                      <a:pt x="1480" y="442"/>
                    </a:lnTo>
                    <a:cubicBezTo>
                      <a:pt x="1543" y="356"/>
                      <a:pt x="1611" y="275"/>
                      <a:pt x="1683" y="199"/>
                    </a:cubicBezTo>
                    <a:cubicBezTo>
                      <a:pt x="1719" y="163"/>
                      <a:pt x="1764" y="131"/>
                      <a:pt x="1804" y="104"/>
                    </a:cubicBezTo>
                    <a:cubicBezTo>
                      <a:pt x="1818" y="95"/>
                      <a:pt x="1827" y="82"/>
                      <a:pt x="1827" y="68"/>
                    </a:cubicBezTo>
                    <a:cubicBezTo>
                      <a:pt x="1831" y="55"/>
                      <a:pt x="1827" y="37"/>
                      <a:pt x="1818" y="23"/>
                    </a:cubicBezTo>
                    <a:cubicBezTo>
                      <a:pt x="1809" y="10"/>
                      <a:pt x="1791" y="1"/>
                      <a:pt x="1773"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388;p69">
                <a:extLst>
                  <a:ext uri="{FF2B5EF4-FFF2-40B4-BE49-F238E27FC236}">
                    <a16:creationId xmlns:a16="http://schemas.microsoft.com/office/drawing/2014/main" id="{540FDC17-F1E4-4546-AB4A-C984252C4CEC}"/>
                  </a:ext>
                </a:extLst>
              </p:cNvPr>
              <p:cNvSpPr/>
              <p:nvPr/>
            </p:nvSpPr>
            <p:spPr>
              <a:xfrm>
                <a:off x="5298944" y="1653112"/>
                <a:ext cx="392826" cy="598843"/>
              </a:xfrm>
              <a:custGeom>
                <a:avLst/>
                <a:gdLst/>
                <a:ahLst/>
                <a:cxnLst/>
                <a:rect l="l" t="t" r="r" b="b"/>
                <a:pathLst>
                  <a:path w="5604" h="8543" extrusionOk="0">
                    <a:moveTo>
                      <a:pt x="500" y="2906"/>
                    </a:moveTo>
                    <a:cubicBezTo>
                      <a:pt x="499" y="2909"/>
                      <a:pt x="498" y="2911"/>
                      <a:pt x="497" y="2913"/>
                    </a:cubicBezTo>
                    <a:lnTo>
                      <a:pt x="497" y="2913"/>
                    </a:lnTo>
                    <a:cubicBezTo>
                      <a:pt x="499" y="2911"/>
                      <a:pt x="500" y="2909"/>
                      <a:pt x="500" y="2906"/>
                    </a:cubicBezTo>
                    <a:close/>
                    <a:moveTo>
                      <a:pt x="4247" y="0"/>
                    </a:moveTo>
                    <a:cubicBezTo>
                      <a:pt x="4139" y="0"/>
                      <a:pt x="4027" y="9"/>
                      <a:pt x="3915" y="23"/>
                    </a:cubicBezTo>
                    <a:lnTo>
                      <a:pt x="3924" y="9"/>
                    </a:lnTo>
                    <a:lnTo>
                      <a:pt x="3924" y="9"/>
                    </a:lnTo>
                    <a:cubicBezTo>
                      <a:pt x="3366" y="81"/>
                      <a:pt x="2830" y="274"/>
                      <a:pt x="2353" y="576"/>
                    </a:cubicBezTo>
                    <a:cubicBezTo>
                      <a:pt x="2111" y="729"/>
                      <a:pt x="1877" y="904"/>
                      <a:pt x="1661" y="1098"/>
                    </a:cubicBezTo>
                    <a:cubicBezTo>
                      <a:pt x="1445" y="1291"/>
                      <a:pt x="1247" y="1503"/>
                      <a:pt x="1062" y="1732"/>
                    </a:cubicBezTo>
                    <a:cubicBezTo>
                      <a:pt x="712" y="2164"/>
                      <a:pt x="437" y="2659"/>
                      <a:pt x="262" y="3190"/>
                    </a:cubicBezTo>
                    <a:cubicBezTo>
                      <a:pt x="221" y="3320"/>
                      <a:pt x="185" y="3451"/>
                      <a:pt x="158" y="3585"/>
                    </a:cubicBezTo>
                    <a:cubicBezTo>
                      <a:pt x="122" y="3752"/>
                      <a:pt x="91" y="3923"/>
                      <a:pt x="68" y="4089"/>
                    </a:cubicBezTo>
                    <a:cubicBezTo>
                      <a:pt x="19" y="4431"/>
                      <a:pt x="1" y="4778"/>
                      <a:pt x="14" y="5124"/>
                    </a:cubicBezTo>
                    <a:cubicBezTo>
                      <a:pt x="23" y="5466"/>
                      <a:pt x="77" y="5803"/>
                      <a:pt x="167" y="6136"/>
                    </a:cubicBezTo>
                    <a:cubicBezTo>
                      <a:pt x="257" y="6460"/>
                      <a:pt x="397" y="6775"/>
                      <a:pt x="577" y="7063"/>
                    </a:cubicBezTo>
                    <a:cubicBezTo>
                      <a:pt x="730" y="7297"/>
                      <a:pt x="914" y="7513"/>
                      <a:pt x="1121" y="7702"/>
                    </a:cubicBezTo>
                    <a:cubicBezTo>
                      <a:pt x="1323" y="7882"/>
                      <a:pt x="1548" y="8030"/>
                      <a:pt x="1791" y="8147"/>
                    </a:cubicBezTo>
                    <a:cubicBezTo>
                      <a:pt x="2034" y="8260"/>
                      <a:pt x="2295" y="8349"/>
                      <a:pt x="2556" y="8408"/>
                    </a:cubicBezTo>
                    <a:cubicBezTo>
                      <a:pt x="2695" y="8444"/>
                      <a:pt x="2835" y="8466"/>
                      <a:pt x="2974" y="8484"/>
                    </a:cubicBezTo>
                    <a:cubicBezTo>
                      <a:pt x="3046" y="8498"/>
                      <a:pt x="3118" y="8507"/>
                      <a:pt x="3190" y="8516"/>
                    </a:cubicBezTo>
                    <a:cubicBezTo>
                      <a:pt x="3262" y="8520"/>
                      <a:pt x="3339" y="8525"/>
                      <a:pt x="3415" y="8534"/>
                    </a:cubicBezTo>
                    <a:lnTo>
                      <a:pt x="3397" y="8534"/>
                    </a:lnTo>
                    <a:lnTo>
                      <a:pt x="3460" y="8543"/>
                    </a:lnTo>
                    <a:cubicBezTo>
                      <a:pt x="3478" y="8543"/>
                      <a:pt x="3496" y="8538"/>
                      <a:pt x="3505" y="8525"/>
                    </a:cubicBezTo>
                    <a:cubicBezTo>
                      <a:pt x="3519" y="8511"/>
                      <a:pt x="3523" y="8498"/>
                      <a:pt x="3523" y="8480"/>
                    </a:cubicBezTo>
                    <a:cubicBezTo>
                      <a:pt x="3523" y="8466"/>
                      <a:pt x="3519" y="8448"/>
                      <a:pt x="3505" y="8439"/>
                    </a:cubicBezTo>
                    <a:cubicBezTo>
                      <a:pt x="3501" y="8435"/>
                      <a:pt x="3496" y="8430"/>
                      <a:pt x="3492" y="8426"/>
                    </a:cubicBezTo>
                    <a:cubicBezTo>
                      <a:pt x="3438" y="8426"/>
                      <a:pt x="3384" y="8421"/>
                      <a:pt x="3330" y="8417"/>
                    </a:cubicBezTo>
                    <a:cubicBezTo>
                      <a:pt x="3267" y="8412"/>
                      <a:pt x="3204" y="8403"/>
                      <a:pt x="3141" y="8390"/>
                    </a:cubicBezTo>
                    <a:lnTo>
                      <a:pt x="3087" y="8381"/>
                    </a:lnTo>
                    <a:lnTo>
                      <a:pt x="3042" y="8372"/>
                    </a:lnTo>
                    <a:lnTo>
                      <a:pt x="3060" y="8372"/>
                    </a:lnTo>
                    <a:cubicBezTo>
                      <a:pt x="2691" y="8327"/>
                      <a:pt x="2331" y="8237"/>
                      <a:pt x="1985" y="8098"/>
                    </a:cubicBezTo>
                    <a:lnTo>
                      <a:pt x="1989" y="8098"/>
                    </a:lnTo>
                    <a:cubicBezTo>
                      <a:pt x="1760" y="8003"/>
                      <a:pt x="1544" y="7877"/>
                      <a:pt x="1346" y="7729"/>
                    </a:cubicBezTo>
                    <a:cubicBezTo>
                      <a:pt x="1157" y="7580"/>
                      <a:pt x="990" y="7409"/>
                      <a:pt x="842" y="7216"/>
                    </a:cubicBezTo>
                    <a:cubicBezTo>
                      <a:pt x="676" y="7000"/>
                      <a:pt x="536" y="6766"/>
                      <a:pt x="433" y="6514"/>
                    </a:cubicBezTo>
                    <a:cubicBezTo>
                      <a:pt x="307" y="6208"/>
                      <a:pt x="221" y="5884"/>
                      <a:pt x="176" y="5556"/>
                    </a:cubicBezTo>
                    <a:lnTo>
                      <a:pt x="176" y="5574"/>
                    </a:lnTo>
                    <a:cubicBezTo>
                      <a:pt x="118" y="5093"/>
                      <a:pt x="118" y="4607"/>
                      <a:pt x="185" y="4130"/>
                    </a:cubicBezTo>
                    <a:cubicBezTo>
                      <a:pt x="185" y="4134"/>
                      <a:pt x="185" y="4139"/>
                      <a:pt x="185" y="4143"/>
                    </a:cubicBezTo>
                    <a:cubicBezTo>
                      <a:pt x="217" y="3909"/>
                      <a:pt x="262" y="3680"/>
                      <a:pt x="316" y="3446"/>
                    </a:cubicBezTo>
                    <a:cubicBezTo>
                      <a:pt x="360" y="3264"/>
                      <a:pt x="422" y="3086"/>
                      <a:pt x="497" y="2913"/>
                    </a:cubicBezTo>
                    <a:lnTo>
                      <a:pt x="497" y="2913"/>
                    </a:lnTo>
                    <a:cubicBezTo>
                      <a:pt x="495" y="2915"/>
                      <a:pt x="493" y="2918"/>
                      <a:pt x="491" y="2920"/>
                    </a:cubicBezTo>
                    <a:cubicBezTo>
                      <a:pt x="653" y="2551"/>
                      <a:pt x="855" y="2204"/>
                      <a:pt x="1098" y="1885"/>
                    </a:cubicBezTo>
                    <a:lnTo>
                      <a:pt x="1103" y="1880"/>
                    </a:lnTo>
                    <a:cubicBezTo>
                      <a:pt x="1368" y="1539"/>
                      <a:pt x="1679" y="1228"/>
                      <a:pt x="2025" y="958"/>
                    </a:cubicBezTo>
                    <a:cubicBezTo>
                      <a:pt x="2322" y="729"/>
                      <a:pt x="2646" y="535"/>
                      <a:pt x="2992" y="387"/>
                    </a:cubicBezTo>
                    <a:lnTo>
                      <a:pt x="3001" y="387"/>
                    </a:lnTo>
                    <a:cubicBezTo>
                      <a:pt x="3271" y="274"/>
                      <a:pt x="3559" y="194"/>
                      <a:pt x="3852" y="149"/>
                    </a:cubicBezTo>
                    <a:lnTo>
                      <a:pt x="3861" y="149"/>
                    </a:lnTo>
                    <a:cubicBezTo>
                      <a:pt x="3986" y="133"/>
                      <a:pt x="4114" y="125"/>
                      <a:pt x="4241" y="125"/>
                    </a:cubicBezTo>
                    <a:cubicBezTo>
                      <a:pt x="4368" y="125"/>
                      <a:pt x="4495" y="133"/>
                      <a:pt x="4621" y="149"/>
                    </a:cubicBezTo>
                    <a:lnTo>
                      <a:pt x="4607" y="149"/>
                    </a:lnTo>
                    <a:cubicBezTo>
                      <a:pt x="4837" y="185"/>
                      <a:pt x="5062" y="243"/>
                      <a:pt x="5273" y="328"/>
                    </a:cubicBezTo>
                    <a:lnTo>
                      <a:pt x="5282" y="328"/>
                    </a:lnTo>
                    <a:lnTo>
                      <a:pt x="5291" y="333"/>
                    </a:lnTo>
                    <a:lnTo>
                      <a:pt x="5282" y="333"/>
                    </a:lnTo>
                    <a:cubicBezTo>
                      <a:pt x="5350" y="364"/>
                      <a:pt x="5417" y="391"/>
                      <a:pt x="5485" y="427"/>
                    </a:cubicBezTo>
                    <a:cubicBezTo>
                      <a:pt x="5496" y="434"/>
                      <a:pt x="5506" y="436"/>
                      <a:pt x="5516" y="436"/>
                    </a:cubicBezTo>
                    <a:cubicBezTo>
                      <a:pt x="5571" y="436"/>
                      <a:pt x="5604" y="354"/>
                      <a:pt x="5543" y="319"/>
                    </a:cubicBezTo>
                    <a:cubicBezTo>
                      <a:pt x="5147" y="113"/>
                      <a:pt x="4702" y="0"/>
                      <a:pt x="4247"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389;p69">
                <a:extLst>
                  <a:ext uri="{FF2B5EF4-FFF2-40B4-BE49-F238E27FC236}">
                    <a16:creationId xmlns:a16="http://schemas.microsoft.com/office/drawing/2014/main" id="{ADEE06C8-E461-5B44-92F5-661F6A5289BD}"/>
                  </a:ext>
                </a:extLst>
              </p:cNvPr>
              <p:cNvSpPr/>
              <p:nvPr/>
            </p:nvSpPr>
            <p:spPr>
              <a:xfrm>
                <a:off x="5569871" y="1662856"/>
                <a:ext cx="70" cy="70"/>
              </a:xfrm>
              <a:custGeom>
                <a:avLst/>
                <a:gdLst/>
                <a:ahLst/>
                <a:cxnLst/>
                <a:rect l="l" t="t" r="r" b="b"/>
                <a:pathLst>
                  <a:path w="1" h="1" extrusionOk="0">
                    <a:moveTo>
                      <a:pt x="0" y="1"/>
                    </a:moveTo>
                    <a:lnTo>
                      <a:pt x="0"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390;p69">
                <a:extLst>
                  <a:ext uri="{FF2B5EF4-FFF2-40B4-BE49-F238E27FC236}">
                    <a16:creationId xmlns:a16="http://schemas.microsoft.com/office/drawing/2014/main" id="{7A29F71E-4A2A-924A-B00F-E4ADDA84A2F2}"/>
                  </a:ext>
                </a:extLst>
              </p:cNvPr>
              <p:cNvSpPr/>
              <p:nvPr/>
            </p:nvSpPr>
            <p:spPr>
              <a:xfrm>
                <a:off x="5569871" y="1662856"/>
                <a:ext cx="70" cy="70"/>
              </a:xfrm>
              <a:custGeom>
                <a:avLst/>
                <a:gdLst/>
                <a:ahLst/>
                <a:cxnLst/>
                <a:rect l="l" t="t" r="r" b="b"/>
                <a:pathLst>
                  <a:path w="1" h="1" extrusionOk="0">
                    <a:moveTo>
                      <a:pt x="0" y="1"/>
                    </a:moveTo>
                    <a:lnTo>
                      <a:pt x="0"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391;p69">
                <a:extLst>
                  <a:ext uri="{FF2B5EF4-FFF2-40B4-BE49-F238E27FC236}">
                    <a16:creationId xmlns:a16="http://schemas.microsoft.com/office/drawing/2014/main" id="{D91C0854-95C9-FC4C-8AF9-F912BF22340E}"/>
                  </a:ext>
                </a:extLst>
              </p:cNvPr>
              <p:cNvSpPr/>
              <p:nvPr/>
            </p:nvSpPr>
            <p:spPr>
              <a:xfrm>
                <a:off x="5569520" y="1662856"/>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392;p69">
                <a:extLst>
                  <a:ext uri="{FF2B5EF4-FFF2-40B4-BE49-F238E27FC236}">
                    <a16:creationId xmlns:a16="http://schemas.microsoft.com/office/drawing/2014/main" id="{3D2E0AAE-3665-7F43-9765-2ECA43950795}"/>
                  </a:ext>
                </a:extLst>
              </p:cNvPr>
              <p:cNvSpPr/>
              <p:nvPr/>
            </p:nvSpPr>
            <p:spPr>
              <a:xfrm>
                <a:off x="5669479" y="1675473"/>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393;p69">
                <a:extLst>
                  <a:ext uri="{FF2B5EF4-FFF2-40B4-BE49-F238E27FC236}">
                    <a16:creationId xmlns:a16="http://schemas.microsoft.com/office/drawing/2014/main" id="{2177CED0-47FA-F74F-AA1C-EED33C9BAD54}"/>
                  </a:ext>
                </a:extLst>
              </p:cNvPr>
              <p:cNvSpPr/>
              <p:nvPr/>
            </p:nvSpPr>
            <p:spPr>
              <a:xfrm>
                <a:off x="5375911" y="1785527"/>
                <a:ext cx="70" cy="70"/>
              </a:xfrm>
              <a:custGeom>
                <a:avLst/>
                <a:gdLst/>
                <a:ahLst/>
                <a:cxnLst/>
                <a:rect l="l" t="t" r="r" b="b"/>
                <a:pathLst>
                  <a:path w="1" h="1" extrusionOk="0">
                    <a:moveTo>
                      <a:pt x="0" y="0"/>
                    </a:moveTo>
                    <a:lnTo>
                      <a:pt x="0"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394;p69">
                <a:extLst>
                  <a:ext uri="{FF2B5EF4-FFF2-40B4-BE49-F238E27FC236}">
                    <a16:creationId xmlns:a16="http://schemas.microsoft.com/office/drawing/2014/main" id="{AF1DB65B-FA05-F14D-97EA-A9616BF9C8D6}"/>
                  </a:ext>
                </a:extLst>
              </p:cNvPr>
              <p:cNvSpPr/>
              <p:nvPr/>
            </p:nvSpPr>
            <p:spPr>
              <a:xfrm>
                <a:off x="5570151" y="1662856"/>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395;p69">
                <a:extLst>
                  <a:ext uri="{FF2B5EF4-FFF2-40B4-BE49-F238E27FC236}">
                    <a16:creationId xmlns:a16="http://schemas.microsoft.com/office/drawing/2014/main" id="{592011F5-F0AB-BD47-8C02-266679E3644D}"/>
                  </a:ext>
                </a:extLst>
              </p:cNvPr>
              <p:cNvSpPr/>
              <p:nvPr/>
            </p:nvSpPr>
            <p:spPr>
              <a:xfrm>
                <a:off x="5569520" y="1662856"/>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396;p69">
                <a:extLst>
                  <a:ext uri="{FF2B5EF4-FFF2-40B4-BE49-F238E27FC236}">
                    <a16:creationId xmlns:a16="http://schemas.microsoft.com/office/drawing/2014/main" id="{AE96F89A-24A3-DB46-AC85-869CA95C2884}"/>
                  </a:ext>
                </a:extLst>
              </p:cNvPr>
              <p:cNvSpPr/>
              <p:nvPr/>
            </p:nvSpPr>
            <p:spPr>
              <a:xfrm>
                <a:off x="5508956" y="1679890"/>
                <a:ext cx="421" cy="70"/>
              </a:xfrm>
              <a:custGeom>
                <a:avLst/>
                <a:gdLst/>
                <a:ahLst/>
                <a:cxnLst/>
                <a:rect l="l" t="t" r="r" b="b"/>
                <a:pathLst>
                  <a:path w="6" h="1" extrusionOk="0">
                    <a:moveTo>
                      <a:pt x="5" y="0"/>
                    </a:moveTo>
                    <a:lnTo>
                      <a:pt x="1" y="0"/>
                    </a:lnTo>
                    <a:lnTo>
                      <a:pt x="5"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397;p69">
                <a:extLst>
                  <a:ext uri="{FF2B5EF4-FFF2-40B4-BE49-F238E27FC236}">
                    <a16:creationId xmlns:a16="http://schemas.microsoft.com/office/drawing/2014/main" id="{218A2619-DF53-7345-8BF1-6AAF3E83A288}"/>
                  </a:ext>
                </a:extLst>
              </p:cNvPr>
              <p:cNvSpPr/>
              <p:nvPr/>
            </p:nvSpPr>
            <p:spPr>
              <a:xfrm>
                <a:off x="5508956" y="1679890"/>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398;p69">
                <a:extLst>
                  <a:ext uri="{FF2B5EF4-FFF2-40B4-BE49-F238E27FC236}">
                    <a16:creationId xmlns:a16="http://schemas.microsoft.com/office/drawing/2014/main" id="{212660B1-25AA-0248-BF3F-6DC0B4E95435}"/>
                  </a:ext>
                </a:extLst>
              </p:cNvPr>
              <p:cNvSpPr/>
              <p:nvPr/>
            </p:nvSpPr>
            <p:spPr>
              <a:xfrm>
                <a:off x="5508956" y="1679890"/>
                <a:ext cx="70" cy="70"/>
              </a:xfrm>
              <a:custGeom>
                <a:avLst/>
                <a:gdLst/>
                <a:ahLst/>
                <a:cxnLst/>
                <a:rect l="l" t="t" r="r" b="b"/>
                <a:pathLst>
                  <a:path w="1" h="1" extrusionOk="0">
                    <a:moveTo>
                      <a:pt x="1" y="0"/>
                    </a:move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399;p69">
                <a:extLst>
                  <a:ext uri="{FF2B5EF4-FFF2-40B4-BE49-F238E27FC236}">
                    <a16:creationId xmlns:a16="http://schemas.microsoft.com/office/drawing/2014/main" id="{3813BCFB-F893-3D4D-BFF6-B418AE1370AB}"/>
                  </a:ext>
                </a:extLst>
              </p:cNvPr>
              <p:cNvSpPr/>
              <p:nvPr/>
            </p:nvSpPr>
            <p:spPr>
              <a:xfrm>
                <a:off x="5376542" y="1784545"/>
                <a:ext cx="70" cy="421"/>
              </a:xfrm>
              <a:custGeom>
                <a:avLst/>
                <a:gdLst/>
                <a:ahLst/>
                <a:cxnLst/>
                <a:rect l="l" t="t" r="r" b="b"/>
                <a:pathLst>
                  <a:path w="1" h="6" extrusionOk="0">
                    <a:moveTo>
                      <a:pt x="0" y="5"/>
                    </a:moveTo>
                    <a:lnTo>
                      <a:pt x="0" y="5"/>
                    </a:lnTo>
                    <a:lnTo>
                      <a:pt x="0" y="5"/>
                    </a:lnTo>
                    <a:lnTo>
                      <a:pt x="0" y="5"/>
                    </a:lnTo>
                    <a:lnTo>
                      <a:pt x="0" y="5"/>
                    </a:lnTo>
                    <a:lnTo>
                      <a:pt x="0" y="1"/>
                    </a:lnTo>
                    <a:lnTo>
                      <a:pt x="0" y="1"/>
                    </a:lnTo>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400;p69">
                <a:extLst>
                  <a:ext uri="{FF2B5EF4-FFF2-40B4-BE49-F238E27FC236}">
                    <a16:creationId xmlns:a16="http://schemas.microsoft.com/office/drawing/2014/main" id="{3E65EFC7-412C-5042-80E1-B323764CE7B0}"/>
                  </a:ext>
                </a:extLst>
              </p:cNvPr>
              <p:cNvSpPr/>
              <p:nvPr/>
            </p:nvSpPr>
            <p:spPr>
              <a:xfrm>
                <a:off x="5376191" y="1785176"/>
                <a:ext cx="70" cy="70"/>
              </a:xfrm>
              <a:custGeom>
                <a:avLst/>
                <a:gdLst/>
                <a:ahLst/>
                <a:cxnLst/>
                <a:rect l="l" t="t" r="r" b="b"/>
                <a:pathLst>
                  <a:path w="1" h="1" extrusionOk="0">
                    <a:moveTo>
                      <a:pt x="1" y="1"/>
                    </a:moveTo>
                    <a:lnTo>
                      <a:pt x="1" y="1"/>
                    </a:ln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2401;p69">
                <a:extLst>
                  <a:ext uri="{FF2B5EF4-FFF2-40B4-BE49-F238E27FC236}">
                    <a16:creationId xmlns:a16="http://schemas.microsoft.com/office/drawing/2014/main" id="{03FA5498-C656-214B-A43A-B982800536F6}"/>
                  </a:ext>
                </a:extLst>
              </p:cNvPr>
              <p:cNvSpPr/>
              <p:nvPr/>
            </p:nvSpPr>
            <p:spPr>
              <a:xfrm>
                <a:off x="5437387" y="2220411"/>
                <a:ext cx="701" cy="350"/>
              </a:xfrm>
              <a:custGeom>
                <a:avLst/>
                <a:gdLst/>
                <a:ahLst/>
                <a:cxnLst/>
                <a:rect l="l" t="t" r="r" b="b"/>
                <a:pathLst>
                  <a:path w="10" h="5" extrusionOk="0">
                    <a:moveTo>
                      <a:pt x="10" y="5"/>
                    </a:moveTo>
                    <a:cubicBezTo>
                      <a:pt x="10" y="0"/>
                      <a:pt x="5" y="0"/>
                      <a:pt x="1" y="0"/>
                    </a:cubicBezTo>
                    <a:cubicBezTo>
                      <a:pt x="5" y="0"/>
                      <a:pt x="10" y="0"/>
                      <a:pt x="10" y="5"/>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2402;p69">
                <a:extLst>
                  <a:ext uri="{FF2B5EF4-FFF2-40B4-BE49-F238E27FC236}">
                    <a16:creationId xmlns:a16="http://schemas.microsoft.com/office/drawing/2014/main" id="{91F0D311-28E1-244F-A317-737A286C7170}"/>
                  </a:ext>
                </a:extLst>
              </p:cNvPr>
              <p:cNvSpPr/>
              <p:nvPr/>
            </p:nvSpPr>
            <p:spPr>
              <a:xfrm>
                <a:off x="5682728" y="1655005"/>
                <a:ext cx="339973" cy="520123"/>
              </a:xfrm>
              <a:custGeom>
                <a:avLst/>
                <a:gdLst/>
                <a:ahLst/>
                <a:cxnLst/>
                <a:rect l="l" t="t" r="r" b="b"/>
                <a:pathLst>
                  <a:path w="4850" h="7420" extrusionOk="0">
                    <a:moveTo>
                      <a:pt x="923" y="0"/>
                    </a:moveTo>
                    <a:cubicBezTo>
                      <a:pt x="828" y="0"/>
                      <a:pt x="729" y="9"/>
                      <a:pt x="635" y="32"/>
                    </a:cubicBezTo>
                    <a:cubicBezTo>
                      <a:pt x="423" y="77"/>
                      <a:pt x="225" y="153"/>
                      <a:pt x="41" y="261"/>
                    </a:cubicBezTo>
                    <a:cubicBezTo>
                      <a:pt x="10" y="279"/>
                      <a:pt x="1" y="315"/>
                      <a:pt x="19" y="346"/>
                    </a:cubicBezTo>
                    <a:cubicBezTo>
                      <a:pt x="31" y="365"/>
                      <a:pt x="52" y="375"/>
                      <a:pt x="74" y="375"/>
                    </a:cubicBezTo>
                    <a:cubicBezTo>
                      <a:pt x="84" y="375"/>
                      <a:pt x="94" y="373"/>
                      <a:pt x="104" y="369"/>
                    </a:cubicBezTo>
                    <a:cubicBezTo>
                      <a:pt x="176" y="328"/>
                      <a:pt x="248" y="292"/>
                      <a:pt x="324" y="256"/>
                    </a:cubicBezTo>
                    <a:lnTo>
                      <a:pt x="333" y="256"/>
                    </a:lnTo>
                    <a:cubicBezTo>
                      <a:pt x="468" y="202"/>
                      <a:pt x="608" y="162"/>
                      <a:pt x="752" y="140"/>
                    </a:cubicBezTo>
                    <a:lnTo>
                      <a:pt x="734" y="140"/>
                    </a:lnTo>
                    <a:cubicBezTo>
                      <a:pt x="795" y="133"/>
                      <a:pt x="855" y="129"/>
                      <a:pt x="915" y="129"/>
                    </a:cubicBezTo>
                    <a:cubicBezTo>
                      <a:pt x="976" y="129"/>
                      <a:pt x="1035" y="133"/>
                      <a:pt x="1094" y="140"/>
                    </a:cubicBezTo>
                    <a:cubicBezTo>
                      <a:pt x="1202" y="158"/>
                      <a:pt x="1310" y="185"/>
                      <a:pt x="1409" y="229"/>
                    </a:cubicBezTo>
                    <a:cubicBezTo>
                      <a:pt x="1539" y="283"/>
                      <a:pt x="1661" y="355"/>
                      <a:pt x="1773" y="445"/>
                    </a:cubicBezTo>
                    <a:cubicBezTo>
                      <a:pt x="1953" y="589"/>
                      <a:pt x="2110" y="751"/>
                      <a:pt x="2250" y="936"/>
                    </a:cubicBezTo>
                    <a:cubicBezTo>
                      <a:pt x="2250" y="936"/>
                      <a:pt x="2254" y="940"/>
                      <a:pt x="2254" y="940"/>
                    </a:cubicBezTo>
                    <a:lnTo>
                      <a:pt x="2254" y="945"/>
                    </a:lnTo>
                    <a:lnTo>
                      <a:pt x="2259" y="949"/>
                    </a:lnTo>
                    <a:cubicBezTo>
                      <a:pt x="2515" y="1296"/>
                      <a:pt x="2736" y="1665"/>
                      <a:pt x="2920" y="2056"/>
                    </a:cubicBezTo>
                    <a:cubicBezTo>
                      <a:pt x="3109" y="2434"/>
                      <a:pt x="3280" y="2825"/>
                      <a:pt x="3455" y="3212"/>
                    </a:cubicBezTo>
                    <a:cubicBezTo>
                      <a:pt x="3509" y="3329"/>
                      <a:pt x="3563" y="3446"/>
                      <a:pt x="3622" y="3558"/>
                    </a:cubicBezTo>
                    <a:cubicBezTo>
                      <a:pt x="3694" y="3702"/>
                      <a:pt x="3775" y="3842"/>
                      <a:pt x="3860" y="3977"/>
                    </a:cubicBezTo>
                    <a:cubicBezTo>
                      <a:pt x="4108" y="4373"/>
                      <a:pt x="4387" y="4746"/>
                      <a:pt x="4571" y="5173"/>
                    </a:cubicBezTo>
                    <a:cubicBezTo>
                      <a:pt x="4634" y="5331"/>
                      <a:pt x="4684" y="5497"/>
                      <a:pt x="4711" y="5668"/>
                    </a:cubicBezTo>
                    <a:lnTo>
                      <a:pt x="4711" y="5655"/>
                    </a:lnTo>
                    <a:cubicBezTo>
                      <a:pt x="4729" y="5785"/>
                      <a:pt x="4729" y="5916"/>
                      <a:pt x="4711" y="6046"/>
                    </a:cubicBezTo>
                    <a:cubicBezTo>
                      <a:pt x="4693" y="6154"/>
                      <a:pt x="4666" y="6262"/>
                      <a:pt x="4625" y="6366"/>
                    </a:cubicBezTo>
                    <a:cubicBezTo>
                      <a:pt x="4625" y="6366"/>
                      <a:pt x="4625" y="6370"/>
                      <a:pt x="4621" y="6370"/>
                    </a:cubicBezTo>
                    <a:lnTo>
                      <a:pt x="4621" y="6375"/>
                    </a:lnTo>
                    <a:cubicBezTo>
                      <a:pt x="4580" y="6469"/>
                      <a:pt x="4526" y="6564"/>
                      <a:pt x="4463" y="6649"/>
                    </a:cubicBezTo>
                    <a:cubicBezTo>
                      <a:pt x="4378" y="6757"/>
                      <a:pt x="4279" y="6851"/>
                      <a:pt x="4166" y="6937"/>
                    </a:cubicBezTo>
                    <a:cubicBezTo>
                      <a:pt x="4045" y="7027"/>
                      <a:pt x="3914" y="7103"/>
                      <a:pt x="3779" y="7166"/>
                    </a:cubicBezTo>
                    <a:lnTo>
                      <a:pt x="3770" y="7166"/>
                    </a:lnTo>
                    <a:cubicBezTo>
                      <a:pt x="3631" y="7220"/>
                      <a:pt x="3491" y="7261"/>
                      <a:pt x="3343" y="7283"/>
                    </a:cubicBezTo>
                    <a:lnTo>
                      <a:pt x="3334" y="7283"/>
                    </a:lnTo>
                    <a:cubicBezTo>
                      <a:pt x="3280" y="7292"/>
                      <a:pt x="3231" y="7292"/>
                      <a:pt x="3177" y="7292"/>
                    </a:cubicBezTo>
                    <a:cubicBezTo>
                      <a:pt x="3158" y="7294"/>
                      <a:pt x="3140" y="7294"/>
                      <a:pt x="3121" y="7294"/>
                    </a:cubicBezTo>
                    <a:cubicBezTo>
                      <a:pt x="3077" y="7294"/>
                      <a:pt x="3032" y="7291"/>
                      <a:pt x="2988" y="7288"/>
                    </a:cubicBezTo>
                    <a:lnTo>
                      <a:pt x="3001" y="7288"/>
                    </a:lnTo>
                    <a:cubicBezTo>
                      <a:pt x="2889" y="7270"/>
                      <a:pt x="2776" y="7247"/>
                      <a:pt x="2664" y="7220"/>
                    </a:cubicBezTo>
                    <a:lnTo>
                      <a:pt x="2628" y="7283"/>
                    </a:lnTo>
                    <a:cubicBezTo>
                      <a:pt x="2619" y="7297"/>
                      <a:pt x="2605" y="7315"/>
                      <a:pt x="2596" y="7333"/>
                    </a:cubicBezTo>
                    <a:cubicBezTo>
                      <a:pt x="2718" y="7360"/>
                      <a:pt x="2844" y="7387"/>
                      <a:pt x="2970" y="7405"/>
                    </a:cubicBezTo>
                    <a:cubicBezTo>
                      <a:pt x="3040" y="7415"/>
                      <a:pt x="3109" y="7420"/>
                      <a:pt x="3176" y="7420"/>
                    </a:cubicBezTo>
                    <a:cubicBezTo>
                      <a:pt x="3199" y="7420"/>
                      <a:pt x="3222" y="7419"/>
                      <a:pt x="3244" y="7418"/>
                    </a:cubicBezTo>
                    <a:cubicBezTo>
                      <a:pt x="3325" y="7414"/>
                      <a:pt x="3406" y="7405"/>
                      <a:pt x="3487" y="7387"/>
                    </a:cubicBezTo>
                    <a:cubicBezTo>
                      <a:pt x="3631" y="7355"/>
                      <a:pt x="3775" y="7306"/>
                      <a:pt x="3910" y="7238"/>
                    </a:cubicBezTo>
                    <a:cubicBezTo>
                      <a:pt x="4045" y="7175"/>
                      <a:pt x="4171" y="7094"/>
                      <a:pt x="4288" y="6995"/>
                    </a:cubicBezTo>
                    <a:cubicBezTo>
                      <a:pt x="4405" y="6901"/>
                      <a:pt x="4508" y="6793"/>
                      <a:pt x="4594" y="6672"/>
                    </a:cubicBezTo>
                    <a:cubicBezTo>
                      <a:pt x="4679" y="6550"/>
                      <a:pt x="4747" y="6420"/>
                      <a:pt x="4787" y="6276"/>
                    </a:cubicBezTo>
                    <a:cubicBezTo>
                      <a:pt x="4832" y="6127"/>
                      <a:pt x="4850" y="5970"/>
                      <a:pt x="4846" y="5812"/>
                    </a:cubicBezTo>
                    <a:cubicBezTo>
                      <a:pt x="4841" y="5664"/>
                      <a:pt x="4814" y="5515"/>
                      <a:pt x="4774" y="5371"/>
                    </a:cubicBezTo>
                    <a:cubicBezTo>
                      <a:pt x="4729" y="5223"/>
                      <a:pt x="4670" y="5079"/>
                      <a:pt x="4603" y="4944"/>
                    </a:cubicBezTo>
                    <a:cubicBezTo>
                      <a:pt x="4531" y="4800"/>
                      <a:pt x="4450" y="4661"/>
                      <a:pt x="4364" y="4530"/>
                    </a:cubicBezTo>
                    <a:cubicBezTo>
                      <a:pt x="4202" y="4265"/>
                      <a:pt x="4022" y="4013"/>
                      <a:pt x="3865" y="3747"/>
                    </a:cubicBezTo>
                    <a:cubicBezTo>
                      <a:pt x="3775" y="3590"/>
                      <a:pt x="3698" y="3428"/>
                      <a:pt x="3622" y="3266"/>
                    </a:cubicBezTo>
                    <a:cubicBezTo>
                      <a:pt x="3536" y="3091"/>
                      <a:pt x="3455" y="2906"/>
                      <a:pt x="3374" y="2726"/>
                    </a:cubicBezTo>
                    <a:cubicBezTo>
                      <a:pt x="3195" y="2326"/>
                      <a:pt x="3010" y="1925"/>
                      <a:pt x="2794" y="1539"/>
                    </a:cubicBezTo>
                    <a:cubicBezTo>
                      <a:pt x="2686" y="1350"/>
                      <a:pt x="2569" y="1165"/>
                      <a:pt x="2443" y="985"/>
                    </a:cubicBezTo>
                    <a:cubicBezTo>
                      <a:pt x="2326" y="814"/>
                      <a:pt x="2191" y="657"/>
                      <a:pt x="2047" y="513"/>
                    </a:cubicBezTo>
                    <a:cubicBezTo>
                      <a:pt x="1800" y="274"/>
                      <a:pt x="1503" y="86"/>
                      <a:pt x="1161" y="23"/>
                    </a:cubicBezTo>
                    <a:cubicBezTo>
                      <a:pt x="1085" y="9"/>
                      <a:pt x="1004" y="0"/>
                      <a:pt x="923"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2403;p69">
                <a:extLst>
                  <a:ext uri="{FF2B5EF4-FFF2-40B4-BE49-F238E27FC236}">
                    <a16:creationId xmlns:a16="http://schemas.microsoft.com/office/drawing/2014/main" id="{8AC4EF3E-14AE-9240-9D41-98329C63E210}"/>
                  </a:ext>
                </a:extLst>
              </p:cNvPr>
              <p:cNvSpPr/>
              <p:nvPr/>
            </p:nvSpPr>
            <p:spPr>
              <a:xfrm>
                <a:off x="5840377" y="1720266"/>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2404;p69">
                <a:extLst>
                  <a:ext uri="{FF2B5EF4-FFF2-40B4-BE49-F238E27FC236}">
                    <a16:creationId xmlns:a16="http://schemas.microsoft.com/office/drawing/2014/main" id="{FCB9E021-01AE-3446-908C-111CD529CE82}"/>
                  </a:ext>
                </a:extLst>
              </p:cNvPr>
              <p:cNvSpPr/>
              <p:nvPr/>
            </p:nvSpPr>
            <p:spPr>
              <a:xfrm>
                <a:off x="5840377" y="1720266"/>
                <a:ext cx="70" cy="70"/>
              </a:xfrm>
              <a:custGeom>
                <a:avLst/>
                <a:gdLst/>
                <a:ahLst/>
                <a:cxnLst/>
                <a:rect l="l" t="t" r="r" b="b"/>
                <a:pathLst>
                  <a:path w="1" h="1" extrusionOk="0">
                    <a:moveTo>
                      <a:pt x="1" y="0"/>
                    </a:moveTo>
                    <a:lnTo>
                      <a:pt x="1" y="0"/>
                    </a:ln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2405;p69">
                <a:extLst>
                  <a:ext uri="{FF2B5EF4-FFF2-40B4-BE49-F238E27FC236}">
                    <a16:creationId xmlns:a16="http://schemas.microsoft.com/office/drawing/2014/main" id="{905A04B1-B7F3-C746-85DD-1E931262F6C3}"/>
                  </a:ext>
                </a:extLst>
              </p:cNvPr>
              <p:cNvSpPr/>
              <p:nvPr/>
            </p:nvSpPr>
            <p:spPr>
              <a:xfrm>
                <a:off x="5840728" y="1720897"/>
                <a:ext cx="70" cy="70"/>
              </a:xfrm>
              <a:custGeom>
                <a:avLst/>
                <a:gdLst/>
                <a:ahLst/>
                <a:cxnLst/>
                <a:rect l="l" t="t" r="r" b="b"/>
                <a:pathLst>
                  <a:path w="1" h="1" extrusionOk="0">
                    <a:moveTo>
                      <a:pt x="0" y="0"/>
                    </a:moveTo>
                    <a:lnTo>
                      <a:pt x="0" y="0"/>
                    </a:lnTo>
                    <a:lnTo>
                      <a:pt x="0"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2406;p69">
                <a:extLst>
                  <a:ext uri="{FF2B5EF4-FFF2-40B4-BE49-F238E27FC236}">
                    <a16:creationId xmlns:a16="http://schemas.microsoft.com/office/drawing/2014/main" id="{295603C7-34A2-D347-8AC8-C5D205EE87C7}"/>
                  </a:ext>
                </a:extLst>
              </p:cNvPr>
              <p:cNvSpPr/>
              <p:nvPr/>
            </p:nvSpPr>
            <p:spPr>
              <a:xfrm>
                <a:off x="6006578" y="2101526"/>
                <a:ext cx="70" cy="350"/>
              </a:xfrm>
              <a:custGeom>
                <a:avLst/>
                <a:gdLst/>
                <a:ahLst/>
                <a:cxnLst/>
                <a:rect l="l" t="t" r="r" b="b"/>
                <a:pathLst>
                  <a:path w="1" h="5" extrusionOk="0">
                    <a:moveTo>
                      <a:pt x="1" y="0"/>
                    </a:moveTo>
                    <a:cubicBezTo>
                      <a:pt x="1" y="0"/>
                      <a:pt x="1" y="0"/>
                      <a:pt x="1" y="0"/>
                    </a:cubicBezTo>
                    <a:lnTo>
                      <a:pt x="1" y="0"/>
                    </a:lnTo>
                    <a:lnTo>
                      <a:pt x="1" y="5"/>
                    </a:lnTo>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2407;p69">
                <a:extLst>
                  <a:ext uri="{FF2B5EF4-FFF2-40B4-BE49-F238E27FC236}">
                    <a16:creationId xmlns:a16="http://schemas.microsoft.com/office/drawing/2014/main" id="{526833B6-4733-FD4F-889A-A5900B727661}"/>
                  </a:ext>
                </a:extLst>
              </p:cNvPr>
              <p:cNvSpPr/>
              <p:nvPr/>
            </p:nvSpPr>
            <p:spPr>
              <a:xfrm>
                <a:off x="6006578" y="2101806"/>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2408;p69">
                <a:extLst>
                  <a:ext uri="{FF2B5EF4-FFF2-40B4-BE49-F238E27FC236}">
                    <a16:creationId xmlns:a16="http://schemas.microsoft.com/office/drawing/2014/main" id="{9357601C-31DB-B846-8528-85695F6AE236}"/>
                  </a:ext>
                </a:extLst>
              </p:cNvPr>
              <p:cNvSpPr/>
              <p:nvPr/>
            </p:nvSpPr>
            <p:spPr>
              <a:xfrm>
                <a:off x="5947276" y="2157324"/>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2409;p69">
                <a:extLst>
                  <a:ext uri="{FF2B5EF4-FFF2-40B4-BE49-F238E27FC236}">
                    <a16:creationId xmlns:a16="http://schemas.microsoft.com/office/drawing/2014/main" id="{A3A4EE72-AA0A-3945-AFE5-B7A66C26094B}"/>
                  </a:ext>
                </a:extLst>
              </p:cNvPr>
              <p:cNvSpPr/>
              <p:nvPr/>
            </p:nvSpPr>
            <p:spPr>
              <a:xfrm>
                <a:off x="5947276" y="2157324"/>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2410;p69">
                <a:extLst>
                  <a:ext uri="{FF2B5EF4-FFF2-40B4-BE49-F238E27FC236}">
                    <a16:creationId xmlns:a16="http://schemas.microsoft.com/office/drawing/2014/main" id="{35F88AA1-857A-AA49-91D5-DF08D93BF4AE}"/>
                  </a:ext>
                </a:extLst>
              </p:cNvPr>
              <p:cNvSpPr/>
              <p:nvPr/>
            </p:nvSpPr>
            <p:spPr>
              <a:xfrm>
                <a:off x="5946995" y="2157324"/>
                <a:ext cx="70" cy="70"/>
              </a:xfrm>
              <a:custGeom>
                <a:avLst/>
                <a:gdLst/>
                <a:ahLst/>
                <a:cxnLst/>
                <a:rect l="l" t="t" r="r" b="b"/>
                <a:pathLst>
                  <a:path w="1" h="1" extrusionOk="0">
                    <a:moveTo>
                      <a:pt x="0" y="0"/>
                    </a:moveTo>
                    <a:lnTo>
                      <a:pt x="0" y="0"/>
                    </a:lnTo>
                    <a:lnTo>
                      <a:pt x="0"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2411;p69">
                <a:extLst>
                  <a:ext uri="{FF2B5EF4-FFF2-40B4-BE49-F238E27FC236}">
                    <a16:creationId xmlns:a16="http://schemas.microsoft.com/office/drawing/2014/main" id="{6DB949EC-D287-E845-B79E-4FB522CADA80}"/>
                  </a:ext>
                </a:extLst>
              </p:cNvPr>
              <p:cNvSpPr/>
              <p:nvPr/>
            </p:nvSpPr>
            <p:spPr>
              <a:xfrm>
                <a:off x="5916994" y="2165805"/>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2412;p69">
                <a:extLst>
                  <a:ext uri="{FF2B5EF4-FFF2-40B4-BE49-F238E27FC236}">
                    <a16:creationId xmlns:a16="http://schemas.microsoft.com/office/drawing/2014/main" id="{B1DC3651-1E0D-9B4A-822F-F14E13C9B02C}"/>
                  </a:ext>
                </a:extLst>
              </p:cNvPr>
              <p:cNvSpPr/>
              <p:nvPr/>
            </p:nvSpPr>
            <p:spPr>
              <a:xfrm>
                <a:off x="5098395" y="1557219"/>
                <a:ext cx="343828" cy="375372"/>
              </a:xfrm>
              <a:custGeom>
                <a:avLst/>
                <a:gdLst/>
                <a:ahLst/>
                <a:cxnLst/>
                <a:rect l="l" t="t" r="r" b="b"/>
                <a:pathLst>
                  <a:path w="4905" h="5355" extrusionOk="0">
                    <a:moveTo>
                      <a:pt x="2835" y="0"/>
                    </a:moveTo>
                    <a:cubicBezTo>
                      <a:pt x="2822" y="0"/>
                      <a:pt x="2808" y="0"/>
                      <a:pt x="2794" y="0"/>
                    </a:cubicBezTo>
                    <a:cubicBezTo>
                      <a:pt x="2542" y="0"/>
                      <a:pt x="2295" y="36"/>
                      <a:pt x="2056" y="117"/>
                    </a:cubicBezTo>
                    <a:lnTo>
                      <a:pt x="2052" y="108"/>
                    </a:lnTo>
                    <a:cubicBezTo>
                      <a:pt x="1580" y="266"/>
                      <a:pt x="1157" y="540"/>
                      <a:pt x="828" y="909"/>
                    </a:cubicBezTo>
                    <a:cubicBezTo>
                      <a:pt x="450" y="1328"/>
                      <a:pt x="190" y="1840"/>
                      <a:pt x="77" y="2394"/>
                    </a:cubicBezTo>
                    <a:cubicBezTo>
                      <a:pt x="19" y="2664"/>
                      <a:pt x="1" y="2938"/>
                      <a:pt x="19" y="3213"/>
                    </a:cubicBezTo>
                    <a:cubicBezTo>
                      <a:pt x="28" y="3347"/>
                      <a:pt x="50" y="3482"/>
                      <a:pt x="82" y="3617"/>
                    </a:cubicBezTo>
                    <a:cubicBezTo>
                      <a:pt x="113" y="3748"/>
                      <a:pt x="158" y="3874"/>
                      <a:pt x="212" y="4000"/>
                    </a:cubicBezTo>
                    <a:cubicBezTo>
                      <a:pt x="437" y="4526"/>
                      <a:pt x="851" y="4944"/>
                      <a:pt x="1377" y="5174"/>
                    </a:cubicBezTo>
                    <a:cubicBezTo>
                      <a:pt x="1637" y="5295"/>
                      <a:pt x="1923" y="5354"/>
                      <a:pt x="2213" y="5354"/>
                    </a:cubicBezTo>
                    <a:cubicBezTo>
                      <a:pt x="2224" y="5354"/>
                      <a:pt x="2235" y="5354"/>
                      <a:pt x="2245" y="5354"/>
                    </a:cubicBezTo>
                    <a:cubicBezTo>
                      <a:pt x="2389" y="5349"/>
                      <a:pt x="2529" y="5322"/>
                      <a:pt x="2668" y="5277"/>
                    </a:cubicBezTo>
                    <a:cubicBezTo>
                      <a:pt x="2812" y="5232"/>
                      <a:pt x="2952" y="5160"/>
                      <a:pt x="3078" y="5066"/>
                    </a:cubicBezTo>
                    <a:cubicBezTo>
                      <a:pt x="3091" y="5057"/>
                      <a:pt x="3100" y="5043"/>
                      <a:pt x="3105" y="5030"/>
                    </a:cubicBezTo>
                    <a:cubicBezTo>
                      <a:pt x="3114" y="4994"/>
                      <a:pt x="3091" y="4962"/>
                      <a:pt x="3060" y="4953"/>
                    </a:cubicBezTo>
                    <a:cubicBezTo>
                      <a:pt x="3054" y="4952"/>
                      <a:pt x="3048" y="4951"/>
                      <a:pt x="3041" y="4951"/>
                    </a:cubicBezTo>
                    <a:cubicBezTo>
                      <a:pt x="3032" y="4951"/>
                      <a:pt x="3023" y="4953"/>
                      <a:pt x="3015" y="4958"/>
                    </a:cubicBezTo>
                    <a:cubicBezTo>
                      <a:pt x="2925" y="5021"/>
                      <a:pt x="2835" y="5079"/>
                      <a:pt x="2736" y="5120"/>
                    </a:cubicBezTo>
                    <a:lnTo>
                      <a:pt x="2727" y="5124"/>
                    </a:lnTo>
                    <a:lnTo>
                      <a:pt x="2731" y="5124"/>
                    </a:lnTo>
                    <a:cubicBezTo>
                      <a:pt x="2614" y="5169"/>
                      <a:pt x="2497" y="5201"/>
                      <a:pt x="2376" y="5219"/>
                    </a:cubicBezTo>
                    <a:cubicBezTo>
                      <a:pt x="2311" y="5225"/>
                      <a:pt x="2246" y="5229"/>
                      <a:pt x="2182" y="5229"/>
                    </a:cubicBezTo>
                    <a:cubicBezTo>
                      <a:pt x="2107" y="5229"/>
                      <a:pt x="2032" y="5224"/>
                      <a:pt x="1958" y="5214"/>
                    </a:cubicBezTo>
                    <a:cubicBezTo>
                      <a:pt x="1787" y="5187"/>
                      <a:pt x="1625" y="5142"/>
                      <a:pt x="1467" y="5079"/>
                    </a:cubicBezTo>
                    <a:lnTo>
                      <a:pt x="1472" y="5079"/>
                    </a:lnTo>
                    <a:cubicBezTo>
                      <a:pt x="1296" y="5007"/>
                      <a:pt x="1134" y="4913"/>
                      <a:pt x="986" y="4796"/>
                    </a:cubicBezTo>
                    <a:cubicBezTo>
                      <a:pt x="693" y="4571"/>
                      <a:pt x="464" y="4274"/>
                      <a:pt x="325" y="3937"/>
                    </a:cubicBezTo>
                    <a:lnTo>
                      <a:pt x="325" y="3932"/>
                    </a:lnTo>
                    <a:cubicBezTo>
                      <a:pt x="244" y="3739"/>
                      <a:pt x="190" y="3536"/>
                      <a:pt x="163" y="3329"/>
                    </a:cubicBezTo>
                    <a:lnTo>
                      <a:pt x="163" y="3347"/>
                    </a:lnTo>
                    <a:cubicBezTo>
                      <a:pt x="131" y="3109"/>
                      <a:pt x="136" y="2866"/>
                      <a:pt x="167" y="2628"/>
                    </a:cubicBezTo>
                    <a:cubicBezTo>
                      <a:pt x="167" y="2632"/>
                      <a:pt x="167" y="2637"/>
                      <a:pt x="167" y="2641"/>
                    </a:cubicBezTo>
                    <a:cubicBezTo>
                      <a:pt x="203" y="2376"/>
                      <a:pt x="275" y="2115"/>
                      <a:pt x="379" y="1863"/>
                    </a:cubicBezTo>
                    <a:cubicBezTo>
                      <a:pt x="482" y="1620"/>
                      <a:pt x="612" y="1391"/>
                      <a:pt x="774" y="1179"/>
                    </a:cubicBezTo>
                    <a:lnTo>
                      <a:pt x="779" y="1179"/>
                    </a:lnTo>
                    <a:cubicBezTo>
                      <a:pt x="779" y="1175"/>
                      <a:pt x="783" y="1175"/>
                      <a:pt x="783" y="1170"/>
                    </a:cubicBezTo>
                    <a:cubicBezTo>
                      <a:pt x="936" y="977"/>
                      <a:pt x="1112" y="801"/>
                      <a:pt x="1305" y="648"/>
                    </a:cubicBezTo>
                    <a:lnTo>
                      <a:pt x="1305" y="648"/>
                    </a:lnTo>
                    <a:lnTo>
                      <a:pt x="1301" y="653"/>
                    </a:lnTo>
                    <a:cubicBezTo>
                      <a:pt x="1481" y="513"/>
                      <a:pt x="1679" y="396"/>
                      <a:pt x="1886" y="306"/>
                    </a:cubicBezTo>
                    <a:cubicBezTo>
                      <a:pt x="2088" y="221"/>
                      <a:pt x="2299" y="167"/>
                      <a:pt x="2515" y="135"/>
                    </a:cubicBezTo>
                    <a:lnTo>
                      <a:pt x="2497" y="135"/>
                    </a:lnTo>
                    <a:cubicBezTo>
                      <a:pt x="2596" y="122"/>
                      <a:pt x="2694" y="115"/>
                      <a:pt x="2792" y="115"/>
                    </a:cubicBezTo>
                    <a:cubicBezTo>
                      <a:pt x="2890" y="115"/>
                      <a:pt x="2988" y="122"/>
                      <a:pt x="3087" y="135"/>
                    </a:cubicBezTo>
                    <a:lnTo>
                      <a:pt x="3069" y="135"/>
                    </a:lnTo>
                    <a:cubicBezTo>
                      <a:pt x="3244" y="158"/>
                      <a:pt x="3420" y="207"/>
                      <a:pt x="3582" y="275"/>
                    </a:cubicBezTo>
                    <a:lnTo>
                      <a:pt x="3568" y="270"/>
                    </a:lnTo>
                    <a:lnTo>
                      <a:pt x="3568" y="270"/>
                    </a:lnTo>
                    <a:cubicBezTo>
                      <a:pt x="3716" y="333"/>
                      <a:pt x="3856" y="414"/>
                      <a:pt x="3986" y="513"/>
                    </a:cubicBezTo>
                    <a:cubicBezTo>
                      <a:pt x="4112" y="612"/>
                      <a:pt x="4225" y="725"/>
                      <a:pt x="4324" y="851"/>
                    </a:cubicBezTo>
                    <a:cubicBezTo>
                      <a:pt x="4427" y="990"/>
                      <a:pt x="4517" y="1143"/>
                      <a:pt x="4585" y="1305"/>
                    </a:cubicBezTo>
                    <a:cubicBezTo>
                      <a:pt x="4585" y="1310"/>
                      <a:pt x="4585" y="1314"/>
                      <a:pt x="4589" y="1314"/>
                    </a:cubicBezTo>
                    <a:cubicBezTo>
                      <a:pt x="4670" y="1521"/>
                      <a:pt x="4729" y="1732"/>
                      <a:pt x="4756" y="1953"/>
                    </a:cubicBezTo>
                    <a:cubicBezTo>
                      <a:pt x="4774" y="2074"/>
                      <a:pt x="4778" y="2196"/>
                      <a:pt x="4774" y="2322"/>
                    </a:cubicBezTo>
                    <a:cubicBezTo>
                      <a:pt x="4774" y="2353"/>
                      <a:pt x="4796" y="2380"/>
                      <a:pt x="4828" y="2385"/>
                    </a:cubicBezTo>
                    <a:lnTo>
                      <a:pt x="4859" y="2358"/>
                    </a:lnTo>
                    <a:lnTo>
                      <a:pt x="4895" y="2335"/>
                    </a:lnTo>
                    <a:cubicBezTo>
                      <a:pt x="4895" y="2331"/>
                      <a:pt x="4895" y="2326"/>
                      <a:pt x="4895" y="2322"/>
                    </a:cubicBezTo>
                    <a:cubicBezTo>
                      <a:pt x="4904" y="2011"/>
                      <a:pt x="4859" y="1705"/>
                      <a:pt x="4756" y="1413"/>
                    </a:cubicBezTo>
                    <a:cubicBezTo>
                      <a:pt x="4675" y="1184"/>
                      <a:pt x="4562" y="972"/>
                      <a:pt x="4418" y="783"/>
                    </a:cubicBezTo>
                    <a:cubicBezTo>
                      <a:pt x="4153" y="432"/>
                      <a:pt x="3779" y="185"/>
                      <a:pt x="3357" y="72"/>
                    </a:cubicBezTo>
                    <a:cubicBezTo>
                      <a:pt x="3190" y="27"/>
                      <a:pt x="3011" y="0"/>
                      <a:pt x="2835"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2413;p69">
                <a:extLst>
                  <a:ext uri="{FF2B5EF4-FFF2-40B4-BE49-F238E27FC236}">
                    <a16:creationId xmlns:a16="http://schemas.microsoft.com/office/drawing/2014/main" id="{51EABA1B-4311-B549-B25D-F5B4A54DB501}"/>
                  </a:ext>
                </a:extLst>
              </p:cNvPr>
              <p:cNvSpPr/>
              <p:nvPr/>
            </p:nvSpPr>
            <p:spPr>
              <a:xfrm>
                <a:off x="5152650" y="1639233"/>
                <a:ext cx="70" cy="70"/>
              </a:xfrm>
              <a:custGeom>
                <a:avLst/>
                <a:gdLst/>
                <a:ahLst/>
                <a:cxnLst/>
                <a:rect l="l" t="t" r="r" b="b"/>
                <a:pathLst>
                  <a:path w="1" h="1" extrusionOk="0">
                    <a:moveTo>
                      <a:pt x="0" y="0"/>
                    </a:moveTo>
                    <a:lnTo>
                      <a:pt x="0"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2414;p69">
                <a:extLst>
                  <a:ext uri="{FF2B5EF4-FFF2-40B4-BE49-F238E27FC236}">
                    <a16:creationId xmlns:a16="http://schemas.microsoft.com/office/drawing/2014/main" id="{1D5AAC95-E8EE-284B-B10B-66F9BCCE1A0D}"/>
                  </a:ext>
                </a:extLst>
              </p:cNvPr>
              <p:cNvSpPr/>
              <p:nvPr/>
            </p:nvSpPr>
            <p:spPr>
              <a:xfrm>
                <a:off x="5120476" y="1832492"/>
                <a:ext cx="70" cy="70"/>
              </a:xfrm>
              <a:custGeom>
                <a:avLst/>
                <a:gdLst/>
                <a:ahLst/>
                <a:cxnLst/>
                <a:rect l="l" t="t" r="r" b="b"/>
                <a:pathLst>
                  <a:path w="1" h="1" extrusionOk="0">
                    <a:moveTo>
                      <a:pt x="1" y="1"/>
                    </a:moveTo>
                    <a:lnTo>
                      <a:pt x="1"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2415;p69">
                <a:extLst>
                  <a:ext uri="{FF2B5EF4-FFF2-40B4-BE49-F238E27FC236}">
                    <a16:creationId xmlns:a16="http://schemas.microsoft.com/office/drawing/2014/main" id="{43D8E160-81DF-CE4D-8E63-7A51E46BF480}"/>
                  </a:ext>
                </a:extLst>
              </p:cNvPr>
              <p:cNvSpPr/>
              <p:nvPr/>
            </p:nvSpPr>
            <p:spPr>
              <a:xfrm>
                <a:off x="5120826" y="1833123"/>
                <a:ext cx="70" cy="70"/>
              </a:xfrm>
              <a:custGeom>
                <a:avLst/>
                <a:gdLst/>
                <a:ahLst/>
                <a:cxnLst/>
                <a:rect l="l" t="t" r="r" b="b"/>
                <a:pathLst>
                  <a:path w="1" h="1" extrusionOk="0">
                    <a:moveTo>
                      <a:pt x="0" y="1"/>
                    </a:moveTo>
                    <a:lnTo>
                      <a:pt x="0"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2416;p69">
                <a:extLst>
                  <a:ext uri="{FF2B5EF4-FFF2-40B4-BE49-F238E27FC236}">
                    <a16:creationId xmlns:a16="http://schemas.microsoft.com/office/drawing/2014/main" id="{D3C50305-738A-C04B-8510-DAE77132BB66}"/>
                  </a:ext>
                </a:extLst>
              </p:cNvPr>
              <p:cNvSpPr/>
              <p:nvPr/>
            </p:nvSpPr>
            <p:spPr>
              <a:xfrm>
                <a:off x="5152650" y="1639233"/>
                <a:ext cx="70" cy="70"/>
              </a:xfrm>
              <a:custGeom>
                <a:avLst/>
                <a:gdLst/>
                <a:ahLst/>
                <a:cxnLst/>
                <a:rect l="l" t="t" r="r" b="b"/>
                <a:pathLst>
                  <a:path w="1" h="1" extrusionOk="0">
                    <a:moveTo>
                      <a:pt x="0" y="0"/>
                    </a:moveTo>
                    <a:lnTo>
                      <a:pt x="0"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2417;p69">
                <a:extLst>
                  <a:ext uri="{FF2B5EF4-FFF2-40B4-BE49-F238E27FC236}">
                    <a16:creationId xmlns:a16="http://schemas.microsoft.com/office/drawing/2014/main" id="{9DB15D46-148E-F84F-87AE-9BB1B5299365}"/>
                  </a:ext>
                </a:extLst>
              </p:cNvPr>
              <p:cNvSpPr/>
              <p:nvPr/>
            </p:nvSpPr>
            <p:spPr>
              <a:xfrm>
                <a:off x="5120826" y="1832492"/>
                <a:ext cx="70" cy="701"/>
              </a:xfrm>
              <a:custGeom>
                <a:avLst/>
                <a:gdLst/>
                <a:ahLst/>
                <a:cxnLst/>
                <a:rect l="l" t="t" r="r" b="b"/>
                <a:pathLst>
                  <a:path w="1" h="10" extrusionOk="0">
                    <a:moveTo>
                      <a:pt x="0" y="5"/>
                    </a:moveTo>
                    <a:lnTo>
                      <a:pt x="0" y="10"/>
                    </a:lnTo>
                    <a:cubicBezTo>
                      <a:pt x="0" y="5"/>
                      <a:pt x="0" y="5"/>
                      <a:pt x="0" y="1"/>
                    </a:cubicBezTo>
                    <a:lnTo>
                      <a:pt x="0" y="1"/>
                    </a:lnTo>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2418;p69">
                <a:extLst>
                  <a:ext uri="{FF2B5EF4-FFF2-40B4-BE49-F238E27FC236}">
                    <a16:creationId xmlns:a16="http://schemas.microsoft.com/office/drawing/2014/main" id="{3B9FA9E3-BB35-EA4D-A195-C7F80EBB3A44}"/>
                  </a:ext>
                </a:extLst>
              </p:cNvPr>
              <p:cNvSpPr/>
              <p:nvPr/>
            </p:nvSpPr>
            <p:spPr>
              <a:xfrm>
                <a:off x="5200597" y="1912894"/>
                <a:ext cx="701" cy="421"/>
              </a:xfrm>
              <a:custGeom>
                <a:avLst/>
                <a:gdLst/>
                <a:ahLst/>
                <a:cxnLst/>
                <a:rect l="l" t="t" r="r" b="b"/>
                <a:pathLst>
                  <a:path w="10" h="6" extrusionOk="0">
                    <a:moveTo>
                      <a:pt x="9" y="5"/>
                    </a:moveTo>
                    <a:lnTo>
                      <a:pt x="0" y="1"/>
                    </a:lnTo>
                    <a:lnTo>
                      <a:pt x="9" y="5"/>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2419;p69">
                <a:extLst>
                  <a:ext uri="{FF2B5EF4-FFF2-40B4-BE49-F238E27FC236}">
                    <a16:creationId xmlns:a16="http://schemas.microsoft.com/office/drawing/2014/main" id="{FF6F2382-D352-1945-945A-2EF4653AAD78}"/>
                  </a:ext>
                </a:extLst>
              </p:cNvPr>
              <p:cNvSpPr/>
              <p:nvPr/>
            </p:nvSpPr>
            <p:spPr>
              <a:xfrm>
                <a:off x="5290112" y="1916399"/>
                <a:ext cx="70" cy="70"/>
              </a:xfrm>
              <a:custGeom>
                <a:avLst/>
                <a:gdLst/>
                <a:ahLst/>
                <a:cxnLst/>
                <a:rect l="l" t="t" r="r" b="b"/>
                <a:pathLst>
                  <a:path w="1" h="1" extrusionOk="0">
                    <a:moveTo>
                      <a:pt x="1" y="0"/>
                    </a:move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2420;p69">
                <a:extLst>
                  <a:ext uri="{FF2B5EF4-FFF2-40B4-BE49-F238E27FC236}">
                    <a16:creationId xmlns:a16="http://schemas.microsoft.com/office/drawing/2014/main" id="{E4E3CB3E-FFC1-7A4E-8E93-8870AE98D69D}"/>
                  </a:ext>
                </a:extLst>
              </p:cNvPr>
              <p:cNvSpPr/>
              <p:nvPr/>
            </p:nvSpPr>
            <p:spPr>
              <a:xfrm>
                <a:off x="5289481" y="1916399"/>
                <a:ext cx="421" cy="70"/>
              </a:xfrm>
              <a:custGeom>
                <a:avLst/>
                <a:gdLst/>
                <a:ahLst/>
                <a:cxnLst/>
                <a:rect l="l" t="t" r="r" b="b"/>
                <a:pathLst>
                  <a:path w="6" h="1" extrusionOk="0">
                    <a:moveTo>
                      <a:pt x="1" y="0"/>
                    </a:moveTo>
                    <a:lnTo>
                      <a:pt x="5" y="0"/>
                    </a:lnTo>
                    <a:lnTo>
                      <a:pt x="5" y="0"/>
                    </a:lnTo>
                    <a:lnTo>
                      <a:pt x="1" y="0"/>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2421;p69">
                <a:extLst>
                  <a:ext uri="{FF2B5EF4-FFF2-40B4-BE49-F238E27FC236}">
                    <a16:creationId xmlns:a16="http://schemas.microsoft.com/office/drawing/2014/main" id="{19F129C9-00BA-104D-B3B1-D3E76FDE2E83}"/>
                  </a:ext>
                </a:extLst>
              </p:cNvPr>
              <p:cNvSpPr/>
              <p:nvPr/>
            </p:nvSpPr>
            <p:spPr>
              <a:xfrm>
                <a:off x="5539238" y="2243684"/>
                <a:ext cx="22151" cy="7991"/>
              </a:xfrm>
              <a:custGeom>
                <a:avLst/>
                <a:gdLst/>
                <a:ahLst/>
                <a:cxnLst/>
                <a:rect l="l" t="t" r="r" b="b"/>
                <a:pathLst>
                  <a:path w="316" h="114" extrusionOk="0">
                    <a:moveTo>
                      <a:pt x="28" y="1"/>
                    </a:moveTo>
                    <a:cubicBezTo>
                      <a:pt x="14" y="10"/>
                      <a:pt x="5" y="23"/>
                      <a:pt x="5" y="41"/>
                    </a:cubicBezTo>
                    <a:cubicBezTo>
                      <a:pt x="1" y="59"/>
                      <a:pt x="5" y="73"/>
                      <a:pt x="14" y="86"/>
                    </a:cubicBezTo>
                    <a:cubicBezTo>
                      <a:pt x="23" y="100"/>
                      <a:pt x="41" y="109"/>
                      <a:pt x="55" y="113"/>
                    </a:cubicBezTo>
                    <a:lnTo>
                      <a:pt x="262" y="113"/>
                    </a:lnTo>
                    <a:cubicBezTo>
                      <a:pt x="275" y="113"/>
                      <a:pt x="293" y="104"/>
                      <a:pt x="302" y="91"/>
                    </a:cubicBezTo>
                    <a:cubicBezTo>
                      <a:pt x="311" y="77"/>
                      <a:pt x="316" y="59"/>
                      <a:pt x="316" y="46"/>
                    </a:cubicBezTo>
                    <a:cubicBezTo>
                      <a:pt x="311" y="28"/>
                      <a:pt x="302" y="14"/>
                      <a:pt x="293" y="5"/>
                    </a:cubicBezTo>
                    <a:lnTo>
                      <a:pt x="284" y="1"/>
                    </a:ln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2422;p69">
                <a:extLst>
                  <a:ext uri="{FF2B5EF4-FFF2-40B4-BE49-F238E27FC236}">
                    <a16:creationId xmlns:a16="http://schemas.microsoft.com/office/drawing/2014/main" id="{7AF631E3-F1C2-C745-BCD2-383E443A92BB}"/>
                  </a:ext>
                </a:extLst>
              </p:cNvPr>
              <p:cNvSpPr/>
              <p:nvPr/>
            </p:nvSpPr>
            <p:spPr>
              <a:xfrm>
                <a:off x="5515896" y="2241160"/>
                <a:ext cx="42970" cy="10515"/>
              </a:xfrm>
              <a:custGeom>
                <a:avLst/>
                <a:gdLst/>
                <a:ahLst/>
                <a:cxnLst/>
                <a:rect l="l" t="t" r="r" b="b"/>
                <a:pathLst>
                  <a:path w="613" h="150" extrusionOk="0">
                    <a:moveTo>
                      <a:pt x="55" y="1"/>
                    </a:moveTo>
                    <a:cubicBezTo>
                      <a:pt x="46" y="5"/>
                      <a:pt x="37" y="5"/>
                      <a:pt x="32" y="14"/>
                    </a:cubicBezTo>
                    <a:lnTo>
                      <a:pt x="28" y="10"/>
                    </a:lnTo>
                    <a:cubicBezTo>
                      <a:pt x="14" y="19"/>
                      <a:pt x="5" y="37"/>
                      <a:pt x="5" y="55"/>
                    </a:cubicBezTo>
                    <a:cubicBezTo>
                      <a:pt x="1" y="86"/>
                      <a:pt x="23" y="118"/>
                      <a:pt x="59" y="122"/>
                    </a:cubicBezTo>
                    <a:cubicBezTo>
                      <a:pt x="221" y="131"/>
                      <a:pt x="379" y="140"/>
                      <a:pt x="541" y="149"/>
                    </a:cubicBezTo>
                    <a:cubicBezTo>
                      <a:pt x="554" y="149"/>
                      <a:pt x="572" y="145"/>
                      <a:pt x="586" y="136"/>
                    </a:cubicBezTo>
                    <a:cubicBezTo>
                      <a:pt x="599" y="127"/>
                      <a:pt x="608" y="113"/>
                      <a:pt x="608" y="95"/>
                    </a:cubicBezTo>
                    <a:cubicBezTo>
                      <a:pt x="613" y="73"/>
                      <a:pt x="604" y="55"/>
                      <a:pt x="586" y="41"/>
                    </a:cubicBezTo>
                    <a:cubicBezTo>
                      <a:pt x="469" y="41"/>
                      <a:pt x="356" y="37"/>
                      <a:pt x="244" y="28"/>
                    </a:cubicBezTo>
                    <a:cubicBezTo>
                      <a:pt x="181" y="23"/>
                      <a:pt x="113" y="14"/>
                      <a:pt x="55"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2423;p69">
                <a:extLst>
                  <a:ext uri="{FF2B5EF4-FFF2-40B4-BE49-F238E27FC236}">
                    <a16:creationId xmlns:a16="http://schemas.microsoft.com/office/drawing/2014/main" id="{30E770C4-9608-6342-A35E-E921A0B5195E}"/>
                  </a:ext>
                </a:extLst>
              </p:cNvPr>
              <p:cNvSpPr/>
              <p:nvPr/>
            </p:nvSpPr>
            <p:spPr>
              <a:xfrm>
                <a:off x="5519681" y="2241791"/>
                <a:ext cx="49909" cy="11286"/>
              </a:xfrm>
              <a:custGeom>
                <a:avLst/>
                <a:gdLst/>
                <a:ahLst/>
                <a:cxnLst/>
                <a:rect l="l" t="t" r="r" b="b"/>
                <a:pathLst>
                  <a:path w="712" h="161" extrusionOk="0">
                    <a:moveTo>
                      <a:pt x="41" y="1"/>
                    </a:moveTo>
                    <a:cubicBezTo>
                      <a:pt x="23" y="10"/>
                      <a:pt x="10" y="28"/>
                      <a:pt x="5" y="46"/>
                    </a:cubicBezTo>
                    <a:cubicBezTo>
                      <a:pt x="1" y="82"/>
                      <a:pt x="28" y="113"/>
                      <a:pt x="59" y="118"/>
                    </a:cubicBezTo>
                    <a:cubicBezTo>
                      <a:pt x="253" y="140"/>
                      <a:pt x="446" y="154"/>
                      <a:pt x="640" y="158"/>
                    </a:cubicBezTo>
                    <a:cubicBezTo>
                      <a:pt x="643" y="160"/>
                      <a:pt x="647" y="160"/>
                      <a:pt x="651" y="160"/>
                    </a:cubicBezTo>
                    <a:cubicBezTo>
                      <a:pt x="662" y="160"/>
                      <a:pt x="675" y="156"/>
                      <a:pt x="685" y="149"/>
                    </a:cubicBezTo>
                    <a:cubicBezTo>
                      <a:pt x="698" y="140"/>
                      <a:pt x="707" y="122"/>
                      <a:pt x="712" y="109"/>
                    </a:cubicBezTo>
                    <a:cubicBezTo>
                      <a:pt x="712" y="73"/>
                      <a:pt x="689" y="41"/>
                      <a:pt x="658" y="37"/>
                    </a:cubicBezTo>
                    <a:cubicBezTo>
                      <a:pt x="590" y="37"/>
                      <a:pt x="523" y="32"/>
                      <a:pt x="455" y="28"/>
                    </a:cubicBezTo>
                    <a:cubicBezTo>
                      <a:pt x="365" y="28"/>
                      <a:pt x="275" y="28"/>
                      <a:pt x="185" y="19"/>
                    </a:cubicBezTo>
                    <a:cubicBezTo>
                      <a:pt x="136" y="14"/>
                      <a:pt x="86" y="5"/>
                      <a:pt x="41"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2424;p69">
                <a:extLst>
                  <a:ext uri="{FF2B5EF4-FFF2-40B4-BE49-F238E27FC236}">
                    <a16:creationId xmlns:a16="http://schemas.microsoft.com/office/drawing/2014/main" id="{4724378F-64E0-4943-82A1-922C2726272D}"/>
                  </a:ext>
                </a:extLst>
              </p:cNvPr>
              <p:cNvSpPr/>
              <p:nvPr/>
            </p:nvSpPr>
            <p:spPr>
              <a:xfrm>
                <a:off x="5461360" y="1887098"/>
                <a:ext cx="439652" cy="380069"/>
              </a:xfrm>
              <a:custGeom>
                <a:avLst/>
                <a:gdLst/>
                <a:ahLst/>
                <a:cxnLst/>
                <a:rect l="l" t="t" r="r" b="b"/>
                <a:pathLst>
                  <a:path w="6272" h="5422" extrusionOk="0">
                    <a:moveTo>
                      <a:pt x="5705" y="0"/>
                    </a:moveTo>
                    <a:cubicBezTo>
                      <a:pt x="5754" y="144"/>
                      <a:pt x="5799" y="297"/>
                      <a:pt x="5844" y="450"/>
                    </a:cubicBezTo>
                    <a:lnTo>
                      <a:pt x="5840" y="441"/>
                    </a:lnTo>
                    <a:lnTo>
                      <a:pt x="5840" y="441"/>
                    </a:lnTo>
                    <a:cubicBezTo>
                      <a:pt x="5943" y="823"/>
                      <a:pt x="6029" y="1210"/>
                      <a:pt x="6083" y="1602"/>
                    </a:cubicBezTo>
                    <a:lnTo>
                      <a:pt x="6083" y="1588"/>
                    </a:lnTo>
                    <a:cubicBezTo>
                      <a:pt x="6114" y="1826"/>
                      <a:pt x="6132" y="2065"/>
                      <a:pt x="6141" y="2308"/>
                    </a:cubicBezTo>
                    <a:cubicBezTo>
                      <a:pt x="6146" y="2533"/>
                      <a:pt x="6137" y="2753"/>
                      <a:pt x="6110" y="2974"/>
                    </a:cubicBezTo>
                    <a:lnTo>
                      <a:pt x="6110" y="2983"/>
                    </a:lnTo>
                    <a:cubicBezTo>
                      <a:pt x="6083" y="3190"/>
                      <a:pt x="6024" y="3392"/>
                      <a:pt x="5948" y="3590"/>
                    </a:cubicBezTo>
                    <a:cubicBezTo>
                      <a:pt x="5876" y="3756"/>
                      <a:pt x="5781" y="3918"/>
                      <a:pt x="5669" y="4062"/>
                    </a:cubicBezTo>
                    <a:lnTo>
                      <a:pt x="5669" y="4067"/>
                    </a:lnTo>
                    <a:cubicBezTo>
                      <a:pt x="5669" y="4067"/>
                      <a:pt x="5669" y="4071"/>
                      <a:pt x="5669" y="4071"/>
                    </a:cubicBezTo>
                    <a:cubicBezTo>
                      <a:pt x="5547" y="4224"/>
                      <a:pt x="5408" y="4368"/>
                      <a:pt x="5250" y="4490"/>
                    </a:cubicBezTo>
                    <a:cubicBezTo>
                      <a:pt x="5025" y="4661"/>
                      <a:pt x="4778" y="4800"/>
                      <a:pt x="4517" y="4913"/>
                    </a:cubicBezTo>
                    <a:cubicBezTo>
                      <a:pt x="4310" y="4994"/>
                      <a:pt x="4099" y="5065"/>
                      <a:pt x="3883" y="5124"/>
                    </a:cubicBezTo>
                    <a:cubicBezTo>
                      <a:pt x="3653" y="5182"/>
                      <a:pt x="3419" y="5232"/>
                      <a:pt x="3186" y="5263"/>
                    </a:cubicBezTo>
                    <a:lnTo>
                      <a:pt x="3204" y="5263"/>
                    </a:lnTo>
                    <a:cubicBezTo>
                      <a:pt x="3024" y="5287"/>
                      <a:pt x="2843" y="5299"/>
                      <a:pt x="2663" y="5299"/>
                    </a:cubicBezTo>
                    <a:cubicBezTo>
                      <a:pt x="2499" y="5299"/>
                      <a:pt x="2336" y="5289"/>
                      <a:pt x="2173" y="5268"/>
                    </a:cubicBezTo>
                    <a:lnTo>
                      <a:pt x="2187" y="5268"/>
                    </a:lnTo>
                    <a:cubicBezTo>
                      <a:pt x="1935" y="5236"/>
                      <a:pt x="1687" y="5169"/>
                      <a:pt x="1449" y="5074"/>
                    </a:cubicBezTo>
                    <a:cubicBezTo>
                      <a:pt x="1148" y="4944"/>
                      <a:pt x="873" y="4760"/>
                      <a:pt x="644" y="4526"/>
                    </a:cubicBezTo>
                    <a:cubicBezTo>
                      <a:pt x="554" y="4436"/>
                      <a:pt x="473" y="4341"/>
                      <a:pt x="396" y="4238"/>
                    </a:cubicBezTo>
                    <a:cubicBezTo>
                      <a:pt x="302" y="4116"/>
                      <a:pt x="212" y="3986"/>
                      <a:pt x="126" y="3851"/>
                    </a:cubicBezTo>
                    <a:cubicBezTo>
                      <a:pt x="114" y="3832"/>
                      <a:pt x="93" y="3822"/>
                      <a:pt x="71" y="3822"/>
                    </a:cubicBezTo>
                    <a:cubicBezTo>
                      <a:pt x="61" y="3822"/>
                      <a:pt x="51" y="3824"/>
                      <a:pt x="41" y="3828"/>
                    </a:cubicBezTo>
                    <a:cubicBezTo>
                      <a:pt x="14" y="3846"/>
                      <a:pt x="1" y="3887"/>
                      <a:pt x="19" y="3914"/>
                    </a:cubicBezTo>
                    <a:cubicBezTo>
                      <a:pt x="203" y="4224"/>
                      <a:pt x="432" y="4503"/>
                      <a:pt x="693" y="4746"/>
                    </a:cubicBezTo>
                    <a:cubicBezTo>
                      <a:pt x="815" y="4850"/>
                      <a:pt x="941" y="4944"/>
                      <a:pt x="1076" y="5025"/>
                    </a:cubicBezTo>
                    <a:cubicBezTo>
                      <a:pt x="1206" y="5101"/>
                      <a:pt x="1346" y="5169"/>
                      <a:pt x="1490" y="5223"/>
                    </a:cubicBezTo>
                    <a:cubicBezTo>
                      <a:pt x="1782" y="5331"/>
                      <a:pt x="2088" y="5394"/>
                      <a:pt x="2394" y="5412"/>
                    </a:cubicBezTo>
                    <a:cubicBezTo>
                      <a:pt x="2484" y="5418"/>
                      <a:pt x="2574" y="5421"/>
                      <a:pt x="2665" y="5421"/>
                    </a:cubicBezTo>
                    <a:cubicBezTo>
                      <a:pt x="2895" y="5421"/>
                      <a:pt x="3126" y="5401"/>
                      <a:pt x="3352" y="5362"/>
                    </a:cubicBezTo>
                    <a:cubicBezTo>
                      <a:pt x="3631" y="5317"/>
                      <a:pt x="3901" y="5250"/>
                      <a:pt x="4171" y="5169"/>
                    </a:cubicBezTo>
                    <a:cubicBezTo>
                      <a:pt x="4427" y="5088"/>
                      <a:pt x="4679" y="4980"/>
                      <a:pt x="4917" y="4854"/>
                    </a:cubicBezTo>
                    <a:cubicBezTo>
                      <a:pt x="5147" y="4728"/>
                      <a:pt x="5358" y="4575"/>
                      <a:pt x="5547" y="4391"/>
                    </a:cubicBezTo>
                    <a:cubicBezTo>
                      <a:pt x="5736" y="4211"/>
                      <a:pt x="5889" y="3999"/>
                      <a:pt x="6006" y="3765"/>
                    </a:cubicBezTo>
                    <a:cubicBezTo>
                      <a:pt x="6065" y="3644"/>
                      <a:pt x="6114" y="3513"/>
                      <a:pt x="6155" y="3383"/>
                    </a:cubicBezTo>
                    <a:cubicBezTo>
                      <a:pt x="6195" y="3244"/>
                      <a:pt x="6222" y="3100"/>
                      <a:pt x="6240" y="2951"/>
                    </a:cubicBezTo>
                    <a:cubicBezTo>
                      <a:pt x="6258" y="2794"/>
                      <a:pt x="6267" y="2632"/>
                      <a:pt x="6272" y="2470"/>
                    </a:cubicBezTo>
                    <a:cubicBezTo>
                      <a:pt x="6272" y="2303"/>
                      <a:pt x="6263" y="2132"/>
                      <a:pt x="6249" y="1966"/>
                    </a:cubicBezTo>
                    <a:cubicBezTo>
                      <a:pt x="6222" y="1615"/>
                      <a:pt x="6168" y="1269"/>
                      <a:pt x="6092" y="927"/>
                    </a:cubicBezTo>
                    <a:cubicBezTo>
                      <a:pt x="6033" y="666"/>
                      <a:pt x="5966" y="414"/>
                      <a:pt x="5889" y="162"/>
                    </a:cubicBezTo>
                    <a:cubicBezTo>
                      <a:pt x="5849" y="139"/>
                      <a:pt x="5813" y="117"/>
                      <a:pt x="5781" y="86"/>
                    </a:cubicBezTo>
                    <a:cubicBezTo>
                      <a:pt x="5754" y="63"/>
                      <a:pt x="5736" y="41"/>
                      <a:pt x="5718" y="14"/>
                    </a:cubicBezTo>
                    <a:lnTo>
                      <a:pt x="5705"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2425;p69">
                <a:extLst>
                  <a:ext uri="{FF2B5EF4-FFF2-40B4-BE49-F238E27FC236}">
                    <a16:creationId xmlns:a16="http://schemas.microsoft.com/office/drawing/2014/main" id="{D92F7CD1-A8C3-E34E-943B-0D2A2607C91B}"/>
                  </a:ext>
                </a:extLst>
              </p:cNvPr>
              <p:cNvSpPr/>
              <p:nvPr/>
            </p:nvSpPr>
            <p:spPr>
              <a:xfrm>
                <a:off x="5889305" y="2096129"/>
                <a:ext cx="70" cy="421"/>
              </a:xfrm>
              <a:custGeom>
                <a:avLst/>
                <a:gdLst/>
                <a:ahLst/>
                <a:cxnLst/>
                <a:rect l="l" t="t" r="r" b="b"/>
                <a:pathLst>
                  <a:path w="1" h="6" extrusionOk="0">
                    <a:moveTo>
                      <a:pt x="0" y="5"/>
                    </a:moveTo>
                    <a:cubicBezTo>
                      <a:pt x="0" y="1"/>
                      <a:pt x="0" y="1"/>
                      <a:pt x="0" y="1"/>
                    </a:cubicBezTo>
                    <a:cubicBezTo>
                      <a:pt x="0" y="1"/>
                      <a:pt x="0" y="1"/>
                      <a:pt x="0" y="5"/>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2426;p69">
                <a:extLst>
                  <a:ext uri="{FF2B5EF4-FFF2-40B4-BE49-F238E27FC236}">
                    <a16:creationId xmlns:a16="http://schemas.microsoft.com/office/drawing/2014/main" id="{1B419630-7F4A-6B42-9E52-8B866A25D29E}"/>
                  </a:ext>
                </a:extLst>
              </p:cNvPr>
              <p:cNvSpPr/>
              <p:nvPr/>
            </p:nvSpPr>
            <p:spPr>
              <a:xfrm>
                <a:off x="5858392" y="2172114"/>
                <a:ext cx="70" cy="70"/>
              </a:xfrm>
              <a:custGeom>
                <a:avLst/>
                <a:gdLst/>
                <a:ahLst/>
                <a:cxnLst/>
                <a:rect l="l" t="t" r="r" b="b"/>
                <a:pathLst>
                  <a:path w="1" h="1" extrusionOk="0">
                    <a:moveTo>
                      <a:pt x="0" y="1"/>
                    </a:moveTo>
                    <a:lnTo>
                      <a:pt x="0" y="1"/>
                    </a:lnTo>
                    <a:lnTo>
                      <a:pt x="0"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2427;p69">
                <a:extLst>
                  <a:ext uri="{FF2B5EF4-FFF2-40B4-BE49-F238E27FC236}">
                    <a16:creationId xmlns:a16="http://schemas.microsoft.com/office/drawing/2014/main" id="{B20124DE-A1F1-4849-9026-00F9DC7BE640}"/>
                  </a:ext>
                </a:extLst>
              </p:cNvPr>
              <p:cNvSpPr/>
              <p:nvPr/>
            </p:nvSpPr>
            <p:spPr>
              <a:xfrm>
                <a:off x="5858042" y="2172465"/>
                <a:ext cx="70" cy="70"/>
              </a:xfrm>
              <a:custGeom>
                <a:avLst/>
                <a:gdLst/>
                <a:ahLst/>
                <a:cxnLst/>
                <a:rect l="l" t="t" r="r" b="b"/>
                <a:pathLst>
                  <a:path w="1" h="1" extrusionOk="0">
                    <a:moveTo>
                      <a:pt x="1" y="0"/>
                    </a:moveTo>
                    <a:lnTo>
                      <a:pt x="1" y="0"/>
                    </a:lnTo>
                    <a:lnTo>
                      <a:pt x="1"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2428;p69">
                <a:extLst>
                  <a:ext uri="{FF2B5EF4-FFF2-40B4-BE49-F238E27FC236}">
                    <a16:creationId xmlns:a16="http://schemas.microsoft.com/office/drawing/2014/main" id="{AC475350-A2BB-3B42-8D82-1E082C918E63}"/>
                  </a:ext>
                </a:extLst>
              </p:cNvPr>
              <p:cNvSpPr/>
              <p:nvPr/>
            </p:nvSpPr>
            <p:spPr>
              <a:xfrm>
                <a:off x="5777640" y="2230786"/>
                <a:ext cx="421" cy="70"/>
              </a:xfrm>
              <a:custGeom>
                <a:avLst/>
                <a:gdLst/>
                <a:ahLst/>
                <a:cxnLst/>
                <a:rect l="l" t="t" r="r" b="b"/>
                <a:pathLst>
                  <a:path w="6" h="1" extrusionOk="0">
                    <a:moveTo>
                      <a:pt x="1" y="1"/>
                    </a:moveTo>
                    <a:lnTo>
                      <a:pt x="5" y="1"/>
                    </a:lnTo>
                    <a:lnTo>
                      <a:pt x="1"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2429;p69">
                <a:extLst>
                  <a:ext uri="{FF2B5EF4-FFF2-40B4-BE49-F238E27FC236}">
                    <a16:creationId xmlns:a16="http://schemas.microsoft.com/office/drawing/2014/main" id="{2210F9D4-C539-6C44-AEA7-D21B68D9F5D8}"/>
                  </a:ext>
                </a:extLst>
              </p:cNvPr>
              <p:cNvSpPr/>
              <p:nvPr/>
            </p:nvSpPr>
            <p:spPr>
              <a:xfrm>
                <a:off x="5348783" y="2037177"/>
                <a:ext cx="121199" cy="144191"/>
              </a:xfrm>
              <a:custGeom>
                <a:avLst/>
                <a:gdLst/>
                <a:ahLst/>
                <a:cxnLst/>
                <a:rect l="l" t="t" r="r" b="b"/>
                <a:pathLst>
                  <a:path w="1729" h="2057" extrusionOk="0">
                    <a:moveTo>
                      <a:pt x="846" y="0"/>
                    </a:moveTo>
                    <a:cubicBezTo>
                      <a:pt x="801" y="5"/>
                      <a:pt x="756" y="9"/>
                      <a:pt x="716" y="14"/>
                    </a:cubicBezTo>
                    <a:lnTo>
                      <a:pt x="702" y="18"/>
                    </a:lnTo>
                    <a:cubicBezTo>
                      <a:pt x="635" y="32"/>
                      <a:pt x="567" y="54"/>
                      <a:pt x="504" y="81"/>
                    </a:cubicBezTo>
                    <a:cubicBezTo>
                      <a:pt x="446" y="108"/>
                      <a:pt x="387" y="144"/>
                      <a:pt x="338" y="185"/>
                    </a:cubicBezTo>
                    <a:cubicBezTo>
                      <a:pt x="284" y="230"/>
                      <a:pt x="234" y="279"/>
                      <a:pt x="194" y="333"/>
                    </a:cubicBezTo>
                    <a:cubicBezTo>
                      <a:pt x="122" y="423"/>
                      <a:pt x="72" y="527"/>
                      <a:pt x="45" y="639"/>
                    </a:cubicBezTo>
                    <a:cubicBezTo>
                      <a:pt x="1" y="851"/>
                      <a:pt x="19" y="1076"/>
                      <a:pt x="104" y="1278"/>
                    </a:cubicBezTo>
                    <a:cubicBezTo>
                      <a:pt x="185" y="1480"/>
                      <a:pt x="315" y="1665"/>
                      <a:pt x="486" y="1809"/>
                    </a:cubicBezTo>
                    <a:cubicBezTo>
                      <a:pt x="567" y="1881"/>
                      <a:pt x="662" y="1939"/>
                      <a:pt x="761" y="1984"/>
                    </a:cubicBezTo>
                    <a:cubicBezTo>
                      <a:pt x="860" y="2025"/>
                      <a:pt x="963" y="2052"/>
                      <a:pt x="1071" y="2056"/>
                    </a:cubicBezTo>
                    <a:cubicBezTo>
                      <a:pt x="1080" y="2057"/>
                      <a:pt x="1089" y="2057"/>
                      <a:pt x="1097" y="2057"/>
                    </a:cubicBezTo>
                    <a:cubicBezTo>
                      <a:pt x="1193" y="2057"/>
                      <a:pt x="1291" y="2035"/>
                      <a:pt x="1377" y="1998"/>
                    </a:cubicBezTo>
                    <a:cubicBezTo>
                      <a:pt x="1494" y="1948"/>
                      <a:pt x="1598" y="1876"/>
                      <a:pt x="1683" y="1782"/>
                    </a:cubicBezTo>
                    <a:cubicBezTo>
                      <a:pt x="1728" y="1737"/>
                      <a:pt x="1685" y="1673"/>
                      <a:pt x="1636" y="1673"/>
                    </a:cubicBezTo>
                    <a:cubicBezTo>
                      <a:pt x="1621" y="1673"/>
                      <a:pt x="1606" y="1678"/>
                      <a:pt x="1593" y="1692"/>
                    </a:cubicBezTo>
                    <a:cubicBezTo>
                      <a:pt x="1562" y="1728"/>
                      <a:pt x="1526" y="1764"/>
                      <a:pt x="1485" y="1795"/>
                    </a:cubicBezTo>
                    <a:lnTo>
                      <a:pt x="1481" y="1795"/>
                    </a:lnTo>
                    <a:cubicBezTo>
                      <a:pt x="1436" y="1831"/>
                      <a:pt x="1386" y="1863"/>
                      <a:pt x="1332" y="1885"/>
                    </a:cubicBezTo>
                    <a:lnTo>
                      <a:pt x="1346" y="1881"/>
                    </a:lnTo>
                    <a:lnTo>
                      <a:pt x="1346" y="1881"/>
                    </a:lnTo>
                    <a:cubicBezTo>
                      <a:pt x="1292" y="1903"/>
                      <a:pt x="1238" y="1917"/>
                      <a:pt x="1184" y="1926"/>
                    </a:cubicBezTo>
                    <a:cubicBezTo>
                      <a:pt x="1154" y="1930"/>
                      <a:pt x="1125" y="1933"/>
                      <a:pt x="1095" y="1933"/>
                    </a:cubicBezTo>
                    <a:cubicBezTo>
                      <a:pt x="1066" y="1933"/>
                      <a:pt x="1035" y="1930"/>
                      <a:pt x="1004" y="1926"/>
                    </a:cubicBezTo>
                    <a:cubicBezTo>
                      <a:pt x="941" y="1917"/>
                      <a:pt x="878" y="1899"/>
                      <a:pt x="819" y="1872"/>
                    </a:cubicBezTo>
                    <a:lnTo>
                      <a:pt x="819" y="1872"/>
                    </a:lnTo>
                    <a:cubicBezTo>
                      <a:pt x="819" y="1872"/>
                      <a:pt x="824" y="1876"/>
                      <a:pt x="824" y="1876"/>
                    </a:cubicBezTo>
                    <a:lnTo>
                      <a:pt x="815" y="1872"/>
                    </a:lnTo>
                    <a:cubicBezTo>
                      <a:pt x="743" y="1840"/>
                      <a:pt x="671" y="1795"/>
                      <a:pt x="608" y="1746"/>
                    </a:cubicBezTo>
                    <a:cubicBezTo>
                      <a:pt x="527" y="1683"/>
                      <a:pt x="450" y="1611"/>
                      <a:pt x="387" y="1530"/>
                    </a:cubicBezTo>
                    <a:cubicBezTo>
                      <a:pt x="329" y="1449"/>
                      <a:pt x="275" y="1359"/>
                      <a:pt x="234" y="1264"/>
                    </a:cubicBezTo>
                    <a:cubicBezTo>
                      <a:pt x="234" y="1264"/>
                      <a:pt x="234" y="1260"/>
                      <a:pt x="234" y="1260"/>
                    </a:cubicBezTo>
                    <a:lnTo>
                      <a:pt x="234" y="1255"/>
                    </a:lnTo>
                    <a:cubicBezTo>
                      <a:pt x="198" y="1170"/>
                      <a:pt x="171" y="1076"/>
                      <a:pt x="158" y="981"/>
                    </a:cubicBezTo>
                    <a:cubicBezTo>
                      <a:pt x="149" y="905"/>
                      <a:pt x="149" y="824"/>
                      <a:pt x="158" y="747"/>
                    </a:cubicBezTo>
                    <a:cubicBezTo>
                      <a:pt x="171" y="680"/>
                      <a:pt x="189" y="617"/>
                      <a:pt x="216" y="554"/>
                    </a:cubicBezTo>
                    <a:cubicBezTo>
                      <a:pt x="239" y="500"/>
                      <a:pt x="266" y="450"/>
                      <a:pt x="302" y="401"/>
                    </a:cubicBezTo>
                    <a:cubicBezTo>
                      <a:pt x="338" y="356"/>
                      <a:pt x="378" y="315"/>
                      <a:pt x="423" y="279"/>
                    </a:cubicBezTo>
                    <a:lnTo>
                      <a:pt x="428" y="275"/>
                    </a:lnTo>
                    <a:cubicBezTo>
                      <a:pt x="482" y="234"/>
                      <a:pt x="545" y="203"/>
                      <a:pt x="603" y="176"/>
                    </a:cubicBezTo>
                    <a:cubicBezTo>
                      <a:pt x="657" y="158"/>
                      <a:pt x="711" y="144"/>
                      <a:pt x="765" y="135"/>
                    </a:cubicBezTo>
                    <a:lnTo>
                      <a:pt x="770" y="135"/>
                    </a:lnTo>
                    <a:cubicBezTo>
                      <a:pt x="795" y="133"/>
                      <a:pt x="818" y="132"/>
                      <a:pt x="842" y="132"/>
                    </a:cubicBezTo>
                    <a:cubicBezTo>
                      <a:pt x="865" y="132"/>
                      <a:pt x="889" y="133"/>
                      <a:pt x="914" y="135"/>
                    </a:cubicBezTo>
                    <a:cubicBezTo>
                      <a:pt x="954" y="140"/>
                      <a:pt x="990" y="149"/>
                      <a:pt x="1031" y="167"/>
                    </a:cubicBezTo>
                    <a:cubicBezTo>
                      <a:pt x="1067" y="180"/>
                      <a:pt x="1098" y="198"/>
                      <a:pt x="1130" y="221"/>
                    </a:cubicBezTo>
                    <a:cubicBezTo>
                      <a:pt x="1148" y="234"/>
                      <a:pt x="1161" y="248"/>
                      <a:pt x="1175" y="261"/>
                    </a:cubicBezTo>
                    <a:cubicBezTo>
                      <a:pt x="1186" y="273"/>
                      <a:pt x="1202" y="278"/>
                      <a:pt x="1217" y="278"/>
                    </a:cubicBezTo>
                    <a:cubicBezTo>
                      <a:pt x="1233" y="278"/>
                      <a:pt x="1249" y="273"/>
                      <a:pt x="1260" y="261"/>
                    </a:cubicBezTo>
                    <a:cubicBezTo>
                      <a:pt x="1269" y="252"/>
                      <a:pt x="1274" y="243"/>
                      <a:pt x="1278" y="234"/>
                    </a:cubicBezTo>
                    <a:cubicBezTo>
                      <a:pt x="1269" y="234"/>
                      <a:pt x="1260" y="230"/>
                      <a:pt x="1251" y="225"/>
                    </a:cubicBezTo>
                    <a:cubicBezTo>
                      <a:pt x="1242" y="221"/>
                      <a:pt x="1229" y="212"/>
                      <a:pt x="1220" y="207"/>
                    </a:cubicBezTo>
                    <a:cubicBezTo>
                      <a:pt x="1197" y="189"/>
                      <a:pt x="1179" y="167"/>
                      <a:pt x="1166" y="140"/>
                    </a:cubicBezTo>
                    <a:cubicBezTo>
                      <a:pt x="1157" y="126"/>
                      <a:pt x="1148" y="113"/>
                      <a:pt x="1143" y="99"/>
                    </a:cubicBezTo>
                    <a:cubicBezTo>
                      <a:pt x="1143" y="90"/>
                      <a:pt x="1139" y="86"/>
                      <a:pt x="1139" y="77"/>
                    </a:cubicBezTo>
                    <a:cubicBezTo>
                      <a:pt x="1125" y="72"/>
                      <a:pt x="1116" y="63"/>
                      <a:pt x="1103" y="59"/>
                    </a:cubicBezTo>
                    <a:cubicBezTo>
                      <a:pt x="1040" y="32"/>
                      <a:pt x="972" y="14"/>
                      <a:pt x="905" y="5"/>
                    </a:cubicBezTo>
                    <a:cubicBezTo>
                      <a:pt x="882" y="5"/>
                      <a:pt x="864" y="5"/>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2430;p69">
                <a:extLst>
                  <a:ext uri="{FF2B5EF4-FFF2-40B4-BE49-F238E27FC236}">
                    <a16:creationId xmlns:a16="http://schemas.microsoft.com/office/drawing/2014/main" id="{F86355F8-A159-4B46-B60D-AEAECEDD7C86}"/>
                  </a:ext>
                </a:extLst>
              </p:cNvPr>
              <p:cNvSpPr/>
              <p:nvPr/>
            </p:nvSpPr>
            <p:spPr>
              <a:xfrm>
                <a:off x="5401777" y="2046640"/>
                <a:ext cx="70" cy="70"/>
              </a:xfrm>
              <a:custGeom>
                <a:avLst/>
                <a:gdLst/>
                <a:ahLst/>
                <a:cxnLst/>
                <a:rect l="l" t="t" r="r" b="b"/>
                <a:pathLst>
                  <a:path w="1" h="1" extrusionOk="0">
                    <a:moveTo>
                      <a:pt x="0" y="0"/>
                    </a:moveTo>
                    <a:lnTo>
                      <a:pt x="0" y="0"/>
                    </a:lnTo>
                    <a:lnTo>
                      <a:pt x="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2431;p69">
                <a:extLst>
                  <a:ext uri="{FF2B5EF4-FFF2-40B4-BE49-F238E27FC236}">
                    <a16:creationId xmlns:a16="http://schemas.microsoft.com/office/drawing/2014/main" id="{8F983CEB-3760-FF45-9446-A756D3555B14}"/>
                  </a:ext>
                </a:extLst>
              </p:cNvPr>
              <p:cNvSpPr/>
              <p:nvPr/>
            </p:nvSpPr>
            <p:spPr>
              <a:xfrm>
                <a:off x="5378435" y="2056734"/>
                <a:ext cx="70" cy="70"/>
              </a:xfrm>
              <a:custGeom>
                <a:avLst/>
                <a:gdLst/>
                <a:ahLst/>
                <a:cxnLst/>
                <a:rect l="l" t="t" r="r" b="b"/>
                <a:pathLst>
                  <a:path w="1" h="1" extrusionOk="0">
                    <a:moveTo>
                      <a:pt x="0" y="0"/>
                    </a:moveTo>
                    <a:lnTo>
                      <a:pt x="0" y="0"/>
                    </a:lnTo>
                    <a:lnTo>
                      <a:pt x="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2432;p69">
                <a:extLst>
                  <a:ext uri="{FF2B5EF4-FFF2-40B4-BE49-F238E27FC236}">
                    <a16:creationId xmlns:a16="http://schemas.microsoft.com/office/drawing/2014/main" id="{1432C9A8-F77B-BD4A-82B6-A6CD4A579B35}"/>
                  </a:ext>
                </a:extLst>
              </p:cNvPr>
              <p:cNvSpPr/>
              <p:nvPr/>
            </p:nvSpPr>
            <p:spPr>
              <a:xfrm>
                <a:off x="5364836" y="2125149"/>
                <a:ext cx="70" cy="701"/>
              </a:xfrm>
              <a:custGeom>
                <a:avLst/>
                <a:gdLst/>
                <a:ahLst/>
                <a:cxnLst/>
                <a:rect l="l" t="t" r="r" b="b"/>
                <a:pathLst>
                  <a:path w="1" h="10" extrusionOk="0">
                    <a:moveTo>
                      <a:pt x="1" y="9"/>
                    </a:moveTo>
                    <a:lnTo>
                      <a:pt x="1" y="9"/>
                    </a:lnTo>
                    <a:cubicBezTo>
                      <a:pt x="1" y="5"/>
                      <a:pt x="1" y="5"/>
                      <a:pt x="1" y="0"/>
                    </a:cubicBezTo>
                    <a:lnTo>
                      <a:pt x="1" y="5"/>
                    </a:lnTo>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2433;p69">
                <a:extLst>
                  <a:ext uri="{FF2B5EF4-FFF2-40B4-BE49-F238E27FC236}">
                    <a16:creationId xmlns:a16="http://schemas.microsoft.com/office/drawing/2014/main" id="{B6E52DCB-35C5-614C-955C-AF4BAD4D5B21}"/>
                  </a:ext>
                </a:extLst>
              </p:cNvPr>
              <p:cNvSpPr/>
              <p:nvPr/>
            </p:nvSpPr>
            <p:spPr>
              <a:xfrm>
                <a:off x="5452528" y="2163002"/>
                <a:ext cx="421" cy="70"/>
              </a:xfrm>
              <a:custGeom>
                <a:avLst/>
                <a:gdLst/>
                <a:ahLst/>
                <a:cxnLst/>
                <a:rect l="l" t="t" r="r" b="b"/>
                <a:pathLst>
                  <a:path w="6" h="1" extrusionOk="0">
                    <a:moveTo>
                      <a:pt x="1" y="0"/>
                    </a:moveTo>
                    <a:lnTo>
                      <a:pt x="5" y="0"/>
                    </a:lnTo>
                    <a:lnTo>
                      <a:pt x="1"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2434;p69">
                <a:extLst>
                  <a:ext uri="{FF2B5EF4-FFF2-40B4-BE49-F238E27FC236}">
                    <a16:creationId xmlns:a16="http://schemas.microsoft.com/office/drawing/2014/main" id="{19CA6205-E25F-CF48-A8F8-7FBE1DD3262E}"/>
                  </a:ext>
                </a:extLst>
              </p:cNvPr>
              <p:cNvSpPr/>
              <p:nvPr/>
            </p:nvSpPr>
            <p:spPr>
              <a:xfrm>
                <a:off x="5405843" y="2168329"/>
                <a:ext cx="70" cy="70"/>
              </a:xfrm>
              <a:custGeom>
                <a:avLst/>
                <a:gdLst/>
                <a:ahLst/>
                <a:cxnLst/>
                <a:rect l="l" t="t" r="r" b="b"/>
                <a:pathLst>
                  <a:path w="1" h="1" extrusionOk="0">
                    <a:moveTo>
                      <a:pt x="1" y="1"/>
                    </a:moveTo>
                    <a:lnTo>
                      <a:pt x="1"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2435;p69">
                <a:extLst>
                  <a:ext uri="{FF2B5EF4-FFF2-40B4-BE49-F238E27FC236}">
                    <a16:creationId xmlns:a16="http://schemas.microsoft.com/office/drawing/2014/main" id="{0F76F0FD-AB68-2D49-843B-6EBD04EB95F3}"/>
                  </a:ext>
                </a:extLst>
              </p:cNvPr>
              <p:cNvSpPr/>
              <p:nvPr/>
            </p:nvSpPr>
            <p:spPr>
              <a:xfrm>
                <a:off x="5409348" y="2071244"/>
                <a:ext cx="31614" cy="70658"/>
              </a:xfrm>
              <a:custGeom>
                <a:avLst/>
                <a:gdLst/>
                <a:ahLst/>
                <a:cxnLst/>
                <a:rect l="l" t="t" r="r" b="b"/>
                <a:pathLst>
                  <a:path w="451" h="1008" extrusionOk="0">
                    <a:moveTo>
                      <a:pt x="122" y="0"/>
                    </a:moveTo>
                    <a:cubicBezTo>
                      <a:pt x="108" y="0"/>
                      <a:pt x="99" y="5"/>
                      <a:pt x="90" y="9"/>
                    </a:cubicBezTo>
                    <a:cubicBezTo>
                      <a:pt x="77" y="18"/>
                      <a:pt x="63" y="32"/>
                      <a:pt x="59" y="45"/>
                    </a:cubicBezTo>
                    <a:cubicBezTo>
                      <a:pt x="0" y="212"/>
                      <a:pt x="0" y="392"/>
                      <a:pt x="54" y="558"/>
                    </a:cubicBezTo>
                    <a:cubicBezTo>
                      <a:pt x="81" y="644"/>
                      <a:pt x="117" y="725"/>
                      <a:pt x="167" y="801"/>
                    </a:cubicBezTo>
                    <a:cubicBezTo>
                      <a:pt x="212" y="873"/>
                      <a:pt x="275" y="936"/>
                      <a:pt x="342" y="990"/>
                    </a:cubicBezTo>
                    <a:cubicBezTo>
                      <a:pt x="351" y="1003"/>
                      <a:pt x="369" y="1008"/>
                      <a:pt x="387" y="1008"/>
                    </a:cubicBezTo>
                    <a:cubicBezTo>
                      <a:pt x="401" y="1008"/>
                      <a:pt x="419" y="1003"/>
                      <a:pt x="428" y="990"/>
                    </a:cubicBezTo>
                    <a:cubicBezTo>
                      <a:pt x="441" y="981"/>
                      <a:pt x="446" y="963"/>
                      <a:pt x="446" y="945"/>
                    </a:cubicBezTo>
                    <a:cubicBezTo>
                      <a:pt x="450" y="931"/>
                      <a:pt x="441" y="913"/>
                      <a:pt x="428" y="904"/>
                    </a:cubicBezTo>
                    <a:cubicBezTo>
                      <a:pt x="383" y="864"/>
                      <a:pt x="342" y="823"/>
                      <a:pt x="306" y="778"/>
                    </a:cubicBezTo>
                    <a:cubicBezTo>
                      <a:pt x="261" y="725"/>
                      <a:pt x="230" y="666"/>
                      <a:pt x="198" y="603"/>
                    </a:cubicBezTo>
                    <a:cubicBezTo>
                      <a:pt x="176" y="536"/>
                      <a:pt x="153" y="468"/>
                      <a:pt x="144" y="401"/>
                    </a:cubicBezTo>
                    <a:cubicBezTo>
                      <a:pt x="135" y="342"/>
                      <a:pt x="135" y="284"/>
                      <a:pt x="144" y="225"/>
                    </a:cubicBezTo>
                    <a:cubicBezTo>
                      <a:pt x="149" y="176"/>
                      <a:pt x="162" y="126"/>
                      <a:pt x="180" y="77"/>
                    </a:cubicBezTo>
                    <a:cubicBezTo>
                      <a:pt x="189" y="45"/>
                      <a:pt x="171" y="9"/>
                      <a:pt x="140"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2436;p69">
                <a:extLst>
                  <a:ext uri="{FF2B5EF4-FFF2-40B4-BE49-F238E27FC236}">
                    <a16:creationId xmlns:a16="http://schemas.microsoft.com/office/drawing/2014/main" id="{E4B3EFAD-02CE-BD4C-AFFA-39C618BE6212}"/>
                  </a:ext>
                </a:extLst>
              </p:cNvPr>
              <p:cNvSpPr/>
              <p:nvPr/>
            </p:nvSpPr>
            <p:spPr>
              <a:xfrm>
                <a:off x="5381729" y="2074398"/>
                <a:ext cx="36521" cy="13319"/>
              </a:xfrm>
              <a:custGeom>
                <a:avLst/>
                <a:gdLst/>
                <a:ahLst/>
                <a:cxnLst/>
                <a:rect l="l" t="t" r="r" b="b"/>
                <a:pathLst>
                  <a:path w="521" h="190" extrusionOk="0">
                    <a:moveTo>
                      <a:pt x="268" y="0"/>
                    </a:moveTo>
                    <a:cubicBezTo>
                      <a:pt x="237" y="0"/>
                      <a:pt x="205" y="5"/>
                      <a:pt x="174" y="14"/>
                    </a:cubicBezTo>
                    <a:cubicBezTo>
                      <a:pt x="133" y="23"/>
                      <a:pt x="97" y="41"/>
                      <a:pt x="61" y="63"/>
                    </a:cubicBezTo>
                    <a:cubicBezTo>
                      <a:pt x="0" y="97"/>
                      <a:pt x="36" y="180"/>
                      <a:pt x="92" y="180"/>
                    </a:cubicBezTo>
                    <a:cubicBezTo>
                      <a:pt x="102" y="180"/>
                      <a:pt x="113" y="177"/>
                      <a:pt x="124" y="171"/>
                    </a:cubicBezTo>
                    <a:cubicBezTo>
                      <a:pt x="160" y="149"/>
                      <a:pt x="196" y="135"/>
                      <a:pt x="237" y="126"/>
                    </a:cubicBezTo>
                    <a:lnTo>
                      <a:pt x="300" y="126"/>
                    </a:lnTo>
                    <a:cubicBezTo>
                      <a:pt x="318" y="131"/>
                      <a:pt x="340" y="135"/>
                      <a:pt x="363" y="144"/>
                    </a:cubicBezTo>
                    <a:cubicBezTo>
                      <a:pt x="385" y="153"/>
                      <a:pt x="408" y="167"/>
                      <a:pt x="426" y="180"/>
                    </a:cubicBezTo>
                    <a:cubicBezTo>
                      <a:pt x="437" y="186"/>
                      <a:pt x="448" y="189"/>
                      <a:pt x="459" y="189"/>
                    </a:cubicBezTo>
                    <a:cubicBezTo>
                      <a:pt x="480" y="189"/>
                      <a:pt x="499" y="178"/>
                      <a:pt x="511" y="158"/>
                    </a:cubicBezTo>
                    <a:cubicBezTo>
                      <a:pt x="520" y="144"/>
                      <a:pt x="520" y="126"/>
                      <a:pt x="520" y="113"/>
                    </a:cubicBezTo>
                    <a:cubicBezTo>
                      <a:pt x="511" y="95"/>
                      <a:pt x="502" y="81"/>
                      <a:pt x="489" y="72"/>
                    </a:cubicBezTo>
                    <a:cubicBezTo>
                      <a:pt x="462" y="54"/>
                      <a:pt x="435" y="36"/>
                      <a:pt x="403" y="27"/>
                    </a:cubicBezTo>
                    <a:cubicBezTo>
                      <a:pt x="385" y="18"/>
                      <a:pt x="363" y="14"/>
                      <a:pt x="345" y="9"/>
                    </a:cubicBezTo>
                    <a:cubicBezTo>
                      <a:pt x="327" y="5"/>
                      <a:pt x="309" y="5"/>
                      <a:pt x="291"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2437;p69">
                <a:extLst>
                  <a:ext uri="{FF2B5EF4-FFF2-40B4-BE49-F238E27FC236}">
                    <a16:creationId xmlns:a16="http://schemas.microsoft.com/office/drawing/2014/main" id="{65A09D0E-E62E-0143-8636-B9ACCE3C8352}"/>
                  </a:ext>
                </a:extLst>
              </p:cNvPr>
              <p:cNvSpPr/>
              <p:nvPr/>
            </p:nvSpPr>
            <p:spPr>
              <a:xfrm>
                <a:off x="5546178" y="2259456"/>
                <a:ext cx="64700" cy="101010"/>
              </a:xfrm>
              <a:custGeom>
                <a:avLst/>
                <a:gdLst/>
                <a:ahLst/>
                <a:cxnLst/>
                <a:rect l="l" t="t" r="r" b="b"/>
                <a:pathLst>
                  <a:path w="923" h="1441" extrusionOk="0">
                    <a:moveTo>
                      <a:pt x="765" y="1"/>
                    </a:moveTo>
                    <a:cubicBezTo>
                      <a:pt x="729" y="14"/>
                      <a:pt x="711" y="46"/>
                      <a:pt x="720" y="82"/>
                    </a:cubicBezTo>
                    <a:cubicBezTo>
                      <a:pt x="729" y="127"/>
                      <a:pt x="743" y="172"/>
                      <a:pt x="747" y="217"/>
                    </a:cubicBezTo>
                    <a:cubicBezTo>
                      <a:pt x="756" y="302"/>
                      <a:pt x="756" y="392"/>
                      <a:pt x="747" y="478"/>
                    </a:cubicBezTo>
                    <a:cubicBezTo>
                      <a:pt x="734" y="568"/>
                      <a:pt x="707" y="658"/>
                      <a:pt x="675" y="743"/>
                    </a:cubicBezTo>
                    <a:cubicBezTo>
                      <a:pt x="635" y="829"/>
                      <a:pt x="590" y="905"/>
                      <a:pt x="536" y="982"/>
                    </a:cubicBezTo>
                    <a:cubicBezTo>
                      <a:pt x="419" y="1130"/>
                      <a:pt x="271" y="1247"/>
                      <a:pt x="95" y="1319"/>
                    </a:cubicBezTo>
                    <a:cubicBezTo>
                      <a:pt x="77" y="1323"/>
                      <a:pt x="59" y="1332"/>
                      <a:pt x="41" y="1337"/>
                    </a:cubicBezTo>
                    <a:cubicBezTo>
                      <a:pt x="23" y="1341"/>
                      <a:pt x="10" y="1355"/>
                      <a:pt x="1" y="1368"/>
                    </a:cubicBezTo>
                    <a:cubicBezTo>
                      <a:pt x="5" y="1368"/>
                      <a:pt x="10" y="1373"/>
                      <a:pt x="14" y="1373"/>
                    </a:cubicBezTo>
                    <a:cubicBezTo>
                      <a:pt x="19" y="1368"/>
                      <a:pt x="19" y="1368"/>
                      <a:pt x="23" y="1364"/>
                    </a:cubicBezTo>
                    <a:cubicBezTo>
                      <a:pt x="27" y="1363"/>
                      <a:pt x="30" y="1362"/>
                      <a:pt x="34" y="1362"/>
                    </a:cubicBezTo>
                    <a:cubicBezTo>
                      <a:pt x="44" y="1362"/>
                      <a:pt x="53" y="1366"/>
                      <a:pt x="59" y="1373"/>
                    </a:cubicBezTo>
                    <a:cubicBezTo>
                      <a:pt x="82" y="1395"/>
                      <a:pt x="100" y="1418"/>
                      <a:pt x="118" y="1440"/>
                    </a:cubicBezTo>
                    <a:cubicBezTo>
                      <a:pt x="239" y="1395"/>
                      <a:pt x="352" y="1328"/>
                      <a:pt x="450" y="1247"/>
                    </a:cubicBezTo>
                    <a:cubicBezTo>
                      <a:pt x="563" y="1153"/>
                      <a:pt x="657" y="1036"/>
                      <a:pt x="734" y="910"/>
                    </a:cubicBezTo>
                    <a:cubicBezTo>
                      <a:pt x="882" y="649"/>
                      <a:pt x="923" y="338"/>
                      <a:pt x="846" y="46"/>
                    </a:cubicBezTo>
                    <a:cubicBezTo>
                      <a:pt x="837" y="19"/>
                      <a:pt x="810" y="1"/>
                      <a:pt x="78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2438;p69">
                <a:extLst>
                  <a:ext uri="{FF2B5EF4-FFF2-40B4-BE49-F238E27FC236}">
                    <a16:creationId xmlns:a16="http://schemas.microsoft.com/office/drawing/2014/main" id="{15CF5347-728B-3B43-98C3-9960AF18DECC}"/>
                  </a:ext>
                </a:extLst>
              </p:cNvPr>
              <p:cNvSpPr/>
              <p:nvPr/>
            </p:nvSpPr>
            <p:spPr>
              <a:xfrm>
                <a:off x="5569871" y="2341820"/>
                <a:ext cx="70" cy="70"/>
              </a:xfrm>
              <a:custGeom>
                <a:avLst/>
                <a:gdLst/>
                <a:ahLst/>
                <a:cxnLst/>
                <a:rect l="l" t="t" r="r" b="b"/>
                <a:pathLst>
                  <a:path w="1" h="1" extrusionOk="0">
                    <a:moveTo>
                      <a:pt x="0" y="0"/>
                    </a:moveTo>
                    <a:lnTo>
                      <a:pt x="0" y="0"/>
                    </a:lnTo>
                    <a:lnTo>
                      <a:pt x="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2439;p69">
                <a:extLst>
                  <a:ext uri="{FF2B5EF4-FFF2-40B4-BE49-F238E27FC236}">
                    <a16:creationId xmlns:a16="http://schemas.microsoft.com/office/drawing/2014/main" id="{DB8FE6A2-69B7-DB49-B216-773DD5071035}"/>
                  </a:ext>
                </a:extLst>
              </p:cNvPr>
              <p:cNvSpPr/>
              <p:nvPr/>
            </p:nvSpPr>
            <p:spPr>
              <a:xfrm>
                <a:off x="5569520" y="2341820"/>
                <a:ext cx="421" cy="350"/>
              </a:xfrm>
              <a:custGeom>
                <a:avLst/>
                <a:gdLst/>
                <a:ahLst/>
                <a:cxnLst/>
                <a:rect l="l" t="t" r="r" b="b"/>
                <a:pathLst>
                  <a:path w="6" h="5" extrusionOk="0">
                    <a:moveTo>
                      <a:pt x="1" y="5"/>
                    </a:moveTo>
                    <a:cubicBezTo>
                      <a:pt x="1" y="5"/>
                      <a:pt x="1" y="0"/>
                      <a:pt x="5" y="0"/>
                    </a:cubicBezTo>
                    <a:cubicBezTo>
                      <a:pt x="1" y="0"/>
                      <a:pt x="1" y="5"/>
                      <a:pt x="1" y="5"/>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2440;p69">
                <a:extLst>
                  <a:ext uri="{FF2B5EF4-FFF2-40B4-BE49-F238E27FC236}">
                    <a16:creationId xmlns:a16="http://schemas.microsoft.com/office/drawing/2014/main" id="{F09BFD77-B62E-3149-A29A-548B4F0F978E}"/>
                  </a:ext>
                </a:extLst>
              </p:cNvPr>
              <p:cNvSpPr/>
              <p:nvPr/>
            </p:nvSpPr>
            <p:spPr>
              <a:xfrm>
                <a:off x="5702916" y="2254409"/>
                <a:ext cx="121759" cy="80822"/>
              </a:xfrm>
              <a:custGeom>
                <a:avLst/>
                <a:gdLst/>
                <a:ahLst/>
                <a:cxnLst/>
                <a:rect l="l" t="t" r="r" b="b"/>
                <a:pathLst>
                  <a:path w="1737" h="1153" extrusionOk="0">
                    <a:moveTo>
                      <a:pt x="63" y="1"/>
                    </a:moveTo>
                    <a:cubicBezTo>
                      <a:pt x="27" y="5"/>
                      <a:pt x="0" y="32"/>
                      <a:pt x="0" y="64"/>
                    </a:cubicBezTo>
                    <a:lnTo>
                      <a:pt x="0" y="68"/>
                    </a:lnTo>
                    <a:cubicBezTo>
                      <a:pt x="0" y="172"/>
                      <a:pt x="14" y="275"/>
                      <a:pt x="41" y="374"/>
                    </a:cubicBezTo>
                    <a:cubicBezTo>
                      <a:pt x="63" y="464"/>
                      <a:pt x="104" y="550"/>
                      <a:pt x="153" y="626"/>
                    </a:cubicBezTo>
                    <a:cubicBezTo>
                      <a:pt x="252" y="766"/>
                      <a:pt x="387" y="878"/>
                      <a:pt x="540" y="950"/>
                    </a:cubicBezTo>
                    <a:cubicBezTo>
                      <a:pt x="711" y="1027"/>
                      <a:pt x="887" y="1081"/>
                      <a:pt x="1071" y="1103"/>
                    </a:cubicBezTo>
                    <a:cubicBezTo>
                      <a:pt x="1265" y="1135"/>
                      <a:pt x="1458" y="1148"/>
                      <a:pt x="1656" y="1153"/>
                    </a:cubicBezTo>
                    <a:cubicBezTo>
                      <a:pt x="1737" y="1153"/>
                      <a:pt x="1737" y="1031"/>
                      <a:pt x="1656" y="1031"/>
                    </a:cubicBezTo>
                    <a:cubicBezTo>
                      <a:pt x="1485" y="1022"/>
                      <a:pt x="1314" y="1013"/>
                      <a:pt x="1143" y="991"/>
                    </a:cubicBezTo>
                    <a:lnTo>
                      <a:pt x="1161" y="991"/>
                    </a:lnTo>
                    <a:cubicBezTo>
                      <a:pt x="986" y="968"/>
                      <a:pt x="815" y="928"/>
                      <a:pt x="648" y="860"/>
                    </a:cubicBezTo>
                    <a:lnTo>
                      <a:pt x="653" y="860"/>
                    </a:lnTo>
                    <a:lnTo>
                      <a:pt x="644" y="856"/>
                    </a:lnTo>
                    <a:cubicBezTo>
                      <a:pt x="563" y="824"/>
                      <a:pt x="491" y="779"/>
                      <a:pt x="423" y="730"/>
                    </a:cubicBezTo>
                    <a:cubicBezTo>
                      <a:pt x="375" y="690"/>
                      <a:pt x="332" y="647"/>
                      <a:pt x="292" y="599"/>
                    </a:cubicBezTo>
                    <a:lnTo>
                      <a:pt x="292" y="599"/>
                    </a:lnTo>
                    <a:cubicBezTo>
                      <a:pt x="292" y="599"/>
                      <a:pt x="293" y="599"/>
                      <a:pt x="293" y="599"/>
                    </a:cubicBezTo>
                    <a:lnTo>
                      <a:pt x="288" y="595"/>
                    </a:lnTo>
                    <a:lnTo>
                      <a:pt x="288" y="595"/>
                    </a:lnTo>
                    <a:cubicBezTo>
                      <a:pt x="290" y="596"/>
                      <a:pt x="291" y="598"/>
                      <a:pt x="292" y="599"/>
                    </a:cubicBezTo>
                    <a:lnTo>
                      <a:pt x="292" y="599"/>
                    </a:lnTo>
                    <a:cubicBezTo>
                      <a:pt x="288" y="599"/>
                      <a:pt x="288" y="595"/>
                      <a:pt x="284" y="595"/>
                    </a:cubicBezTo>
                    <a:cubicBezTo>
                      <a:pt x="284" y="590"/>
                      <a:pt x="279" y="590"/>
                      <a:pt x="279" y="590"/>
                    </a:cubicBezTo>
                    <a:lnTo>
                      <a:pt x="279" y="590"/>
                    </a:lnTo>
                    <a:lnTo>
                      <a:pt x="279" y="590"/>
                    </a:lnTo>
                    <a:lnTo>
                      <a:pt x="284" y="590"/>
                    </a:lnTo>
                    <a:cubicBezTo>
                      <a:pt x="248" y="545"/>
                      <a:pt x="221" y="491"/>
                      <a:pt x="194" y="437"/>
                    </a:cubicBezTo>
                    <a:cubicBezTo>
                      <a:pt x="162" y="365"/>
                      <a:pt x="144" y="284"/>
                      <a:pt x="135" y="203"/>
                    </a:cubicBezTo>
                    <a:cubicBezTo>
                      <a:pt x="131" y="158"/>
                      <a:pt x="126" y="113"/>
                      <a:pt x="126" y="64"/>
                    </a:cubicBezTo>
                    <a:cubicBezTo>
                      <a:pt x="126" y="32"/>
                      <a:pt x="95" y="5"/>
                      <a:pt x="6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2441;p69">
                <a:extLst>
                  <a:ext uri="{FF2B5EF4-FFF2-40B4-BE49-F238E27FC236}">
                    <a16:creationId xmlns:a16="http://schemas.microsoft.com/office/drawing/2014/main" id="{DEBBE81C-1998-AA43-AC14-D1B575D2311B}"/>
                  </a:ext>
                </a:extLst>
              </p:cNvPr>
              <p:cNvSpPr/>
              <p:nvPr/>
            </p:nvSpPr>
            <p:spPr>
              <a:xfrm>
                <a:off x="5591251" y="1993366"/>
                <a:ext cx="80192" cy="63018"/>
              </a:xfrm>
              <a:custGeom>
                <a:avLst/>
                <a:gdLst/>
                <a:ahLst/>
                <a:cxnLst/>
                <a:rect l="l" t="t" r="r" b="b"/>
                <a:pathLst>
                  <a:path w="1144" h="899" extrusionOk="0">
                    <a:moveTo>
                      <a:pt x="181" y="468"/>
                    </a:moveTo>
                    <a:cubicBezTo>
                      <a:pt x="181" y="468"/>
                      <a:pt x="181" y="468"/>
                      <a:pt x="181" y="469"/>
                    </a:cubicBezTo>
                    <a:lnTo>
                      <a:pt x="181" y="469"/>
                    </a:lnTo>
                    <a:cubicBezTo>
                      <a:pt x="181" y="468"/>
                      <a:pt x="181" y="468"/>
                      <a:pt x="181" y="468"/>
                    </a:cubicBezTo>
                    <a:close/>
                    <a:moveTo>
                      <a:pt x="986" y="0"/>
                    </a:moveTo>
                    <a:cubicBezTo>
                      <a:pt x="955" y="9"/>
                      <a:pt x="937" y="45"/>
                      <a:pt x="946" y="77"/>
                    </a:cubicBezTo>
                    <a:cubicBezTo>
                      <a:pt x="964" y="135"/>
                      <a:pt x="977" y="189"/>
                      <a:pt x="986" y="247"/>
                    </a:cubicBezTo>
                    <a:cubicBezTo>
                      <a:pt x="991" y="306"/>
                      <a:pt x="991" y="360"/>
                      <a:pt x="986" y="418"/>
                    </a:cubicBezTo>
                    <a:cubicBezTo>
                      <a:pt x="977" y="459"/>
                      <a:pt x="968" y="499"/>
                      <a:pt x="950" y="540"/>
                    </a:cubicBezTo>
                    <a:cubicBezTo>
                      <a:pt x="937" y="571"/>
                      <a:pt x="919" y="603"/>
                      <a:pt x="901" y="630"/>
                    </a:cubicBezTo>
                    <a:cubicBezTo>
                      <a:pt x="878" y="652"/>
                      <a:pt x="860" y="675"/>
                      <a:pt x="833" y="697"/>
                    </a:cubicBezTo>
                    <a:cubicBezTo>
                      <a:pt x="779" y="738"/>
                      <a:pt x="716" y="765"/>
                      <a:pt x="649" y="774"/>
                    </a:cubicBezTo>
                    <a:cubicBezTo>
                      <a:pt x="631" y="776"/>
                      <a:pt x="613" y="777"/>
                      <a:pt x="595" y="777"/>
                    </a:cubicBezTo>
                    <a:cubicBezTo>
                      <a:pt x="577" y="777"/>
                      <a:pt x="559" y="776"/>
                      <a:pt x="541" y="774"/>
                    </a:cubicBezTo>
                    <a:cubicBezTo>
                      <a:pt x="505" y="765"/>
                      <a:pt x="469" y="756"/>
                      <a:pt x="437" y="742"/>
                    </a:cubicBezTo>
                    <a:cubicBezTo>
                      <a:pt x="401" y="729"/>
                      <a:pt x="370" y="706"/>
                      <a:pt x="343" y="688"/>
                    </a:cubicBezTo>
                    <a:cubicBezTo>
                      <a:pt x="311" y="661"/>
                      <a:pt x="280" y="630"/>
                      <a:pt x="257" y="603"/>
                    </a:cubicBezTo>
                    <a:lnTo>
                      <a:pt x="257" y="603"/>
                    </a:lnTo>
                    <a:lnTo>
                      <a:pt x="253" y="598"/>
                    </a:lnTo>
                    <a:cubicBezTo>
                      <a:pt x="253" y="598"/>
                      <a:pt x="253" y="595"/>
                      <a:pt x="250" y="594"/>
                    </a:cubicBezTo>
                    <a:lnTo>
                      <a:pt x="250" y="594"/>
                    </a:lnTo>
                    <a:cubicBezTo>
                      <a:pt x="224" y="559"/>
                      <a:pt x="203" y="520"/>
                      <a:pt x="185" y="477"/>
                    </a:cubicBezTo>
                    <a:lnTo>
                      <a:pt x="185" y="477"/>
                    </a:lnTo>
                    <a:cubicBezTo>
                      <a:pt x="186" y="478"/>
                      <a:pt x="187" y="478"/>
                      <a:pt x="187" y="478"/>
                    </a:cubicBezTo>
                    <a:cubicBezTo>
                      <a:pt x="187" y="478"/>
                      <a:pt x="186" y="477"/>
                      <a:pt x="185" y="476"/>
                    </a:cubicBezTo>
                    <a:lnTo>
                      <a:pt x="185" y="476"/>
                    </a:lnTo>
                    <a:cubicBezTo>
                      <a:pt x="158" y="413"/>
                      <a:pt x="140" y="351"/>
                      <a:pt x="131" y="283"/>
                    </a:cubicBezTo>
                    <a:cubicBezTo>
                      <a:pt x="127" y="256"/>
                      <a:pt x="127" y="234"/>
                      <a:pt x="122" y="212"/>
                    </a:cubicBezTo>
                    <a:cubicBezTo>
                      <a:pt x="122" y="176"/>
                      <a:pt x="95" y="149"/>
                      <a:pt x="64" y="149"/>
                    </a:cubicBezTo>
                    <a:cubicBezTo>
                      <a:pt x="28" y="149"/>
                      <a:pt x="1" y="176"/>
                      <a:pt x="1" y="212"/>
                    </a:cubicBezTo>
                    <a:cubicBezTo>
                      <a:pt x="5" y="319"/>
                      <a:pt x="28" y="427"/>
                      <a:pt x="73" y="531"/>
                    </a:cubicBezTo>
                    <a:cubicBezTo>
                      <a:pt x="109" y="616"/>
                      <a:pt x="158" y="688"/>
                      <a:pt x="226" y="751"/>
                    </a:cubicBezTo>
                    <a:cubicBezTo>
                      <a:pt x="328" y="846"/>
                      <a:pt x="464" y="899"/>
                      <a:pt x="602" y="899"/>
                    </a:cubicBezTo>
                    <a:cubicBezTo>
                      <a:pt x="622" y="899"/>
                      <a:pt x="642" y="898"/>
                      <a:pt x="662" y="895"/>
                    </a:cubicBezTo>
                    <a:cubicBezTo>
                      <a:pt x="739" y="886"/>
                      <a:pt x="811" y="859"/>
                      <a:pt x="874" y="819"/>
                    </a:cubicBezTo>
                    <a:cubicBezTo>
                      <a:pt x="946" y="774"/>
                      <a:pt x="1000" y="715"/>
                      <a:pt x="1040" y="643"/>
                    </a:cubicBezTo>
                    <a:cubicBezTo>
                      <a:pt x="1144" y="463"/>
                      <a:pt x="1121" y="239"/>
                      <a:pt x="1063" y="45"/>
                    </a:cubicBezTo>
                    <a:cubicBezTo>
                      <a:pt x="1054" y="18"/>
                      <a:pt x="1031" y="0"/>
                      <a:pt x="1004"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2442;p69">
                <a:extLst>
                  <a:ext uri="{FF2B5EF4-FFF2-40B4-BE49-F238E27FC236}">
                    <a16:creationId xmlns:a16="http://schemas.microsoft.com/office/drawing/2014/main" id="{ADF3252A-8205-F742-A63C-37EEAC7F6C86}"/>
                  </a:ext>
                </a:extLst>
              </p:cNvPr>
              <p:cNvSpPr/>
              <p:nvPr/>
            </p:nvSpPr>
            <p:spPr>
              <a:xfrm>
                <a:off x="5786823" y="1964345"/>
                <a:ext cx="66242" cy="55377"/>
              </a:xfrm>
              <a:custGeom>
                <a:avLst/>
                <a:gdLst/>
                <a:ahLst/>
                <a:cxnLst/>
                <a:rect l="l" t="t" r="r" b="b"/>
                <a:pathLst>
                  <a:path w="945" h="790" extrusionOk="0">
                    <a:moveTo>
                      <a:pt x="832" y="0"/>
                    </a:moveTo>
                    <a:cubicBezTo>
                      <a:pt x="796" y="9"/>
                      <a:pt x="778" y="45"/>
                      <a:pt x="787" y="77"/>
                    </a:cubicBezTo>
                    <a:cubicBezTo>
                      <a:pt x="801" y="122"/>
                      <a:pt x="810" y="167"/>
                      <a:pt x="814" y="212"/>
                    </a:cubicBezTo>
                    <a:cubicBezTo>
                      <a:pt x="823" y="261"/>
                      <a:pt x="823" y="315"/>
                      <a:pt x="814" y="369"/>
                    </a:cubicBezTo>
                    <a:cubicBezTo>
                      <a:pt x="810" y="405"/>
                      <a:pt x="801" y="441"/>
                      <a:pt x="787" y="477"/>
                    </a:cubicBezTo>
                    <a:cubicBezTo>
                      <a:pt x="774" y="500"/>
                      <a:pt x="760" y="527"/>
                      <a:pt x="747" y="549"/>
                    </a:cubicBezTo>
                    <a:cubicBezTo>
                      <a:pt x="729" y="572"/>
                      <a:pt x="711" y="590"/>
                      <a:pt x="688" y="608"/>
                    </a:cubicBezTo>
                    <a:cubicBezTo>
                      <a:pt x="648" y="635"/>
                      <a:pt x="603" y="657"/>
                      <a:pt x="553" y="661"/>
                    </a:cubicBezTo>
                    <a:cubicBezTo>
                      <a:pt x="538" y="664"/>
                      <a:pt x="523" y="665"/>
                      <a:pt x="508" y="665"/>
                    </a:cubicBezTo>
                    <a:cubicBezTo>
                      <a:pt x="465" y="665"/>
                      <a:pt x="424" y="656"/>
                      <a:pt x="387" y="639"/>
                    </a:cubicBezTo>
                    <a:cubicBezTo>
                      <a:pt x="360" y="626"/>
                      <a:pt x="333" y="612"/>
                      <a:pt x="310" y="594"/>
                    </a:cubicBezTo>
                    <a:cubicBezTo>
                      <a:pt x="283" y="572"/>
                      <a:pt x="261" y="549"/>
                      <a:pt x="238" y="522"/>
                    </a:cubicBezTo>
                    <a:cubicBezTo>
                      <a:pt x="211" y="486"/>
                      <a:pt x="193" y="450"/>
                      <a:pt x="176" y="414"/>
                    </a:cubicBezTo>
                    <a:cubicBezTo>
                      <a:pt x="158" y="360"/>
                      <a:pt x="140" y="306"/>
                      <a:pt x="131" y="252"/>
                    </a:cubicBezTo>
                    <a:cubicBezTo>
                      <a:pt x="131" y="230"/>
                      <a:pt x="126" y="207"/>
                      <a:pt x="126" y="180"/>
                    </a:cubicBezTo>
                    <a:cubicBezTo>
                      <a:pt x="126" y="140"/>
                      <a:pt x="95" y="119"/>
                      <a:pt x="63" y="119"/>
                    </a:cubicBezTo>
                    <a:cubicBezTo>
                      <a:pt x="32" y="119"/>
                      <a:pt x="0" y="140"/>
                      <a:pt x="0" y="180"/>
                    </a:cubicBezTo>
                    <a:cubicBezTo>
                      <a:pt x="5" y="275"/>
                      <a:pt x="27" y="369"/>
                      <a:pt x="59" y="455"/>
                    </a:cubicBezTo>
                    <a:cubicBezTo>
                      <a:pt x="90" y="531"/>
                      <a:pt x="135" y="599"/>
                      <a:pt x="193" y="657"/>
                    </a:cubicBezTo>
                    <a:cubicBezTo>
                      <a:pt x="278" y="741"/>
                      <a:pt x="394" y="790"/>
                      <a:pt x="514" y="790"/>
                    </a:cubicBezTo>
                    <a:cubicBezTo>
                      <a:pt x="529" y="790"/>
                      <a:pt x="543" y="789"/>
                      <a:pt x="558" y="787"/>
                    </a:cubicBezTo>
                    <a:cubicBezTo>
                      <a:pt x="693" y="769"/>
                      <a:pt x="810" y="693"/>
                      <a:pt x="873" y="572"/>
                    </a:cubicBezTo>
                    <a:cubicBezTo>
                      <a:pt x="913" y="504"/>
                      <a:pt x="936" y="423"/>
                      <a:pt x="940" y="342"/>
                    </a:cubicBezTo>
                    <a:cubicBezTo>
                      <a:pt x="945" y="243"/>
                      <a:pt x="936" y="140"/>
                      <a:pt x="904" y="45"/>
                    </a:cubicBezTo>
                    <a:cubicBezTo>
                      <a:pt x="895" y="18"/>
                      <a:pt x="873" y="0"/>
                      <a:pt x="846"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2443;p69">
                <a:extLst>
                  <a:ext uri="{FF2B5EF4-FFF2-40B4-BE49-F238E27FC236}">
                    <a16:creationId xmlns:a16="http://schemas.microsoft.com/office/drawing/2014/main" id="{ADB7588C-744F-EE48-981A-6C4B733CB7DC}"/>
                  </a:ext>
                </a:extLst>
              </p:cNvPr>
              <p:cNvSpPr/>
              <p:nvPr/>
            </p:nvSpPr>
            <p:spPr>
              <a:xfrm>
                <a:off x="5603588" y="1894809"/>
                <a:ext cx="52713" cy="33927"/>
              </a:xfrm>
              <a:custGeom>
                <a:avLst/>
                <a:gdLst/>
                <a:ahLst/>
                <a:cxnLst/>
                <a:rect l="l" t="t" r="r" b="b"/>
                <a:pathLst>
                  <a:path w="752" h="484" extrusionOk="0">
                    <a:moveTo>
                      <a:pt x="596" y="1"/>
                    </a:moveTo>
                    <a:cubicBezTo>
                      <a:pt x="589" y="1"/>
                      <a:pt x="583" y="1"/>
                      <a:pt x="576" y="3"/>
                    </a:cubicBezTo>
                    <a:lnTo>
                      <a:pt x="549" y="3"/>
                    </a:lnTo>
                    <a:cubicBezTo>
                      <a:pt x="518" y="3"/>
                      <a:pt x="486" y="7"/>
                      <a:pt x="455" y="12"/>
                    </a:cubicBezTo>
                    <a:cubicBezTo>
                      <a:pt x="392" y="25"/>
                      <a:pt x="329" y="38"/>
                      <a:pt x="270" y="61"/>
                    </a:cubicBezTo>
                    <a:lnTo>
                      <a:pt x="252" y="70"/>
                    </a:lnTo>
                    <a:cubicBezTo>
                      <a:pt x="212" y="151"/>
                      <a:pt x="167" y="227"/>
                      <a:pt x="117" y="308"/>
                    </a:cubicBezTo>
                    <a:cubicBezTo>
                      <a:pt x="86" y="358"/>
                      <a:pt x="54" y="412"/>
                      <a:pt x="18" y="461"/>
                    </a:cubicBezTo>
                    <a:cubicBezTo>
                      <a:pt x="9" y="466"/>
                      <a:pt x="5" y="475"/>
                      <a:pt x="0" y="484"/>
                    </a:cubicBezTo>
                    <a:lnTo>
                      <a:pt x="32" y="461"/>
                    </a:lnTo>
                    <a:cubicBezTo>
                      <a:pt x="171" y="389"/>
                      <a:pt x="320" y="331"/>
                      <a:pt x="473" y="290"/>
                    </a:cubicBezTo>
                    <a:cubicBezTo>
                      <a:pt x="495" y="281"/>
                      <a:pt x="522" y="277"/>
                      <a:pt x="545" y="272"/>
                    </a:cubicBezTo>
                    <a:cubicBezTo>
                      <a:pt x="590" y="263"/>
                      <a:pt x="630" y="254"/>
                      <a:pt x="671" y="236"/>
                    </a:cubicBezTo>
                    <a:cubicBezTo>
                      <a:pt x="720" y="218"/>
                      <a:pt x="752" y="164"/>
                      <a:pt x="747" y="110"/>
                    </a:cubicBezTo>
                    <a:cubicBezTo>
                      <a:pt x="743" y="88"/>
                      <a:pt x="734" y="70"/>
                      <a:pt x="720" y="56"/>
                    </a:cubicBezTo>
                    <a:cubicBezTo>
                      <a:pt x="702" y="29"/>
                      <a:pt x="675" y="12"/>
                      <a:pt x="644" y="7"/>
                    </a:cubicBezTo>
                    <a:cubicBezTo>
                      <a:pt x="628" y="4"/>
                      <a:pt x="612" y="1"/>
                      <a:pt x="596"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2444;p69">
                <a:extLst>
                  <a:ext uri="{FF2B5EF4-FFF2-40B4-BE49-F238E27FC236}">
                    <a16:creationId xmlns:a16="http://schemas.microsoft.com/office/drawing/2014/main" id="{F8E4B842-9B3B-EC4D-8F38-C5F81E1C09DE}"/>
                  </a:ext>
                </a:extLst>
              </p:cNvPr>
              <p:cNvSpPr/>
              <p:nvPr/>
            </p:nvSpPr>
            <p:spPr>
              <a:xfrm>
                <a:off x="5767265" y="1871396"/>
                <a:ext cx="102553" cy="44091"/>
              </a:xfrm>
              <a:custGeom>
                <a:avLst/>
                <a:gdLst/>
                <a:ahLst/>
                <a:cxnLst/>
                <a:rect l="l" t="t" r="r" b="b"/>
                <a:pathLst>
                  <a:path w="1463" h="629" extrusionOk="0">
                    <a:moveTo>
                      <a:pt x="366" y="1"/>
                    </a:moveTo>
                    <a:cubicBezTo>
                      <a:pt x="340" y="1"/>
                      <a:pt x="314" y="2"/>
                      <a:pt x="288" y="4"/>
                    </a:cubicBezTo>
                    <a:cubicBezTo>
                      <a:pt x="257" y="4"/>
                      <a:pt x="221" y="8"/>
                      <a:pt x="189" y="13"/>
                    </a:cubicBezTo>
                    <a:lnTo>
                      <a:pt x="189" y="8"/>
                    </a:lnTo>
                    <a:lnTo>
                      <a:pt x="162" y="17"/>
                    </a:lnTo>
                    <a:cubicBezTo>
                      <a:pt x="144" y="22"/>
                      <a:pt x="122" y="26"/>
                      <a:pt x="104" y="35"/>
                    </a:cubicBezTo>
                    <a:cubicBezTo>
                      <a:pt x="72" y="49"/>
                      <a:pt x="50" y="71"/>
                      <a:pt x="36" y="98"/>
                    </a:cubicBezTo>
                    <a:cubicBezTo>
                      <a:pt x="0" y="175"/>
                      <a:pt x="50" y="260"/>
                      <a:pt x="126" y="269"/>
                    </a:cubicBezTo>
                    <a:cubicBezTo>
                      <a:pt x="171" y="274"/>
                      <a:pt x="212" y="274"/>
                      <a:pt x="257" y="274"/>
                    </a:cubicBezTo>
                    <a:lnTo>
                      <a:pt x="333" y="274"/>
                    </a:lnTo>
                    <a:cubicBezTo>
                      <a:pt x="486" y="278"/>
                      <a:pt x="643" y="301"/>
                      <a:pt x="792" y="341"/>
                    </a:cubicBezTo>
                    <a:cubicBezTo>
                      <a:pt x="913" y="377"/>
                      <a:pt x="1030" y="431"/>
                      <a:pt x="1143" y="494"/>
                    </a:cubicBezTo>
                    <a:cubicBezTo>
                      <a:pt x="1201" y="530"/>
                      <a:pt x="1255" y="566"/>
                      <a:pt x="1309" y="611"/>
                    </a:cubicBezTo>
                    <a:cubicBezTo>
                      <a:pt x="1327" y="622"/>
                      <a:pt x="1346" y="628"/>
                      <a:pt x="1366" y="628"/>
                    </a:cubicBezTo>
                    <a:cubicBezTo>
                      <a:pt x="1391" y="628"/>
                      <a:pt x="1415" y="618"/>
                      <a:pt x="1431" y="597"/>
                    </a:cubicBezTo>
                    <a:cubicBezTo>
                      <a:pt x="1462" y="561"/>
                      <a:pt x="1458" y="507"/>
                      <a:pt x="1417" y="476"/>
                    </a:cubicBezTo>
                    <a:cubicBezTo>
                      <a:pt x="1332" y="404"/>
                      <a:pt x="1237" y="337"/>
                      <a:pt x="1138" y="274"/>
                    </a:cubicBezTo>
                    <a:cubicBezTo>
                      <a:pt x="1039" y="211"/>
                      <a:pt x="931" y="152"/>
                      <a:pt x="823" y="107"/>
                    </a:cubicBezTo>
                    <a:cubicBezTo>
                      <a:pt x="711" y="58"/>
                      <a:pt x="594" y="26"/>
                      <a:pt x="477" y="8"/>
                    </a:cubicBezTo>
                    <a:cubicBezTo>
                      <a:pt x="440" y="3"/>
                      <a:pt x="403" y="1"/>
                      <a:pt x="366"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2445;p69">
                <a:extLst>
                  <a:ext uri="{FF2B5EF4-FFF2-40B4-BE49-F238E27FC236}">
                    <a16:creationId xmlns:a16="http://schemas.microsoft.com/office/drawing/2014/main" id="{D8818982-0ED7-E346-BDB4-96CDF8758B5F}"/>
                  </a:ext>
                </a:extLst>
              </p:cNvPr>
              <p:cNvSpPr/>
              <p:nvPr/>
            </p:nvSpPr>
            <p:spPr>
              <a:xfrm>
                <a:off x="5689037" y="1726224"/>
                <a:ext cx="228378" cy="229499"/>
              </a:xfrm>
              <a:custGeom>
                <a:avLst/>
                <a:gdLst/>
                <a:ahLst/>
                <a:cxnLst/>
                <a:rect l="l" t="t" r="r" b="b"/>
                <a:pathLst>
                  <a:path w="3258" h="3274" extrusionOk="0">
                    <a:moveTo>
                      <a:pt x="72" y="1"/>
                    </a:moveTo>
                    <a:cubicBezTo>
                      <a:pt x="59" y="1"/>
                      <a:pt x="50" y="5"/>
                      <a:pt x="41" y="10"/>
                    </a:cubicBezTo>
                    <a:lnTo>
                      <a:pt x="41" y="5"/>
                    </a:lnTo>
                    <a:cubicBezTo>
                      <a:pt x="9" y="19"/>
                      <a:pt x="0" y="59"/>
                      <a:pt x="18" y="86"/>
                    </a:cubicBezTo>
                    <a:cubicBezTo>
                      <a:pt x="167" y="343"/>
                      <a:pt x="333" y="590"/>
                      <a:pt x="513" y="824"/>
                    </a:cubicBezTo>
                    <a:cubicBezTo>
                      <a:pt x="878" y="1292"/>
                      <a:pt x="1319" y="1688"/>
                      <a:pt x="1813" y="2007"/>
                    </a:cubicBezTo>
                    <a:cubicBezTo>
                      <a:pt x="2061" y="2165"/>
                      <a:pt x="2317" y="2304"/>
                      <a:pt x="2551" y="2484"/>
                    </a:cubicBezTo>
                    <a:lnTo>
                      <a:pt x="2560" y="2493"/>
                    </a:lnTo>
                    <a:lnTo>
                      <a:pt x="2556" y="2493"/>
                    </a:lnTo>
                    <a:cubicBezTo>
                      <a:pt x="2691" y="2596"/>
                      <a:pt x="2812" y="2713"/>
                      <a:pt x="2916" y="2844"/>
                    </a:cubicBezTo>
                    <a:cubicBezTo>
                      <a:pt x="2916" y="2848"/>
                      <a:pt x="2920" y="2848"/>
                      <a:pt x="2920" y="2853"/>
                    </a:cubicBezTo>
                    <a:cubicBezTo>
                      <a:pt x="2992" y="2947"/>
                      <a:pt x="3051" y="3051"/>
                      <a:pt x="3100" y="3154"/>
                    </a:cubicBezTo>
                    <a:cubicBezTo>
                      <a:pt x="3109" y="3181"/>
                      <a:pt x="3118" y="3204"/>
                      <a:pt x="3127" y="3226"/>
                    </a:cubicBezTo>
                    <a:cubicBezTo>
                      <a:pt x="3134" y="3256"/>
                      <a:pt x="3160" y="3274"/>
                      <a:pt x="3187" y="3274"/>
                    </a:cubicBezTo>
                    <a:cubicBezTo>
                      <a:pt x="3193" y="3274"/>
                      <a:pt x="3198" y="3273"/>
                      <a:pt x="3203" y="3271"/>
                    </a:cubicBezTo>
                    <a:cubicBezTo>
                      <a:pt x="3239" y="3262"/>
                      <a:pt x="3257" y="3226"/>
                      <a:pt x="3248" y="3195"/>
                    </a:cubicBezTo>
                    <a:cubicBezTo>
                      <a:pt x="3177" y="3006"/>
                      <a:pt x="3073" y="2830"/>
                      <a:pt x="2938" y="2677"/>
                    </a:cubicBezTo>
                    <a:cubicBezTo>
                      <a:pt x="2808" y="2533"/>
                      <a:pt x="2659" y="2408"/>
                      <a:pt x="2497" y="2295"/>
                    </a:cubicBezTo>
                    <a:cubicBezTo>
                      <a:pt x="2335" y="2183"/>
                      <a:pt x="2164" y="2084"/>
                      <a:pt x="1998" y="1980"/>
                    </a:cubicBezTo>
                    <a:cubicBezTo>
                      <a:pt x="1827" y="1877"/>
                      <a:pt x="1665" y="1764"/>
                      <a:pt x="1508" y="1643"/>
                    </a:cubicBezTo>
                    <a:cubicBezTo>
                      <a:pt x="1332" y="1512"/>
                      <a:pt x="1170" y="1364"/>
                      <a:pt x="1013" y="1206"/>
                    </a:cubicBezTo>
                    <a:cubicBezTo>
                      <a:pt x="860" y="1053"/>
                      <a:pt x="716" y="891"/>
                      <a:pt x="581" y="716"/>
                    </a:cubicBezTo>
                    <a:cubicBezTo>
                      <a:pt x="414" y="500"/>
                      <a:pt x="261" y="271"/>
                      <a:pt x="126" y="32"/>
                    </a:cubicBezTo>
                    <a:cubicBezTo>
                      <a:pt x="113" y="14"/>
                      <a:pt x="95" y="1"/>
                      <a:pt x="72"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2446;p69">
                <a:extLst>
                  <a:ext uri="{FF2B5EF4-FFF2-40B4-BE49-F238E27FC236}">
                    <a16:creationId xmlns:a16="http://schemas.microsoft.com/office/drawing/2014/main" id="{2385F87C-38F7-C14B-9A66-803A81240FE3}"/>
                  </a:ext>
                </a:extLst>
              </p:cNvPr>
              <p:cNvSpPr/>
              <p:nvPr/>
            </p:nvSpPr>
            <p:spPr>
              <a:xfrm>
                <a:off x="5414675" y="1726224"/>
                <a:ext cx="280741" cy="335767"/>
              </a:xfrm>
              <a:custGeom>
                <a:avLst/>
                <a:gdLst/>
                <a:ahLst/>
                <a:cxnLst/>
                <a:rect l="l" t="t" r="r" b="b"/>
                <a:pathLst>
                  <a:path w="4005" h="4790" extrusionOk="0">
                    <a:moveTo>
                      <a:pt x="3941" y="1"/>
                    </a:moveTo>
                    <a:cubicBezTo>
                      <a:pt x="3905" y="1"/>
                      <a:pt x="3879" y="28"/>
                      <a:pt x="3879" y="64"/>
                    </a:cubicBezTo>
                    <a:lnTo>
                      <a:pt x="3879" y="73"/>
                    </a:lnTo>
                    <a:cubicBezTo>
                      <a:pt x="3883" y="176"/>
                      <a:pt x="3879" y="280"/>
                      <a:pt x="3865" y="388"/>
                    </a:cubicBezTo>
                    <a:lnTo>
                      <a:pt x="3865" y="370"/>
                    </a:lnTo>
                    <a:cubicBezTo>
                      <a:pt x="3820" y="640"/>
                      <a:pt x="3744" y="905"/>
                      <a:pt x="3636" y="1157"/>
                    </a:cubicBezTo>
                    <a:cubicBezTo>
                      <a:pt x="3478" y="1508"/>
                      <a:pt x="3303" y="1845"/>
                      <a:pt x="3100" y="2169"/>
                    </a:cubicBezTo>
                    <a:cubicBezTo>
                      <a:pt x="2898" y="2511"/>
                      <a:pt x="2673" y="2839"/>
                      <a:pt x="2434" y="3154"/>
                    </a:cubicBezTo>
                    <a:cubicBezTo>
                      <a:pt x="2106" y="3586"/>
                      <a:pt x="1728" y="3973"/>
                      <a:pt x="1310" y="4306"/>
                    </a:cubicBezTo>
                    <a:cubicBezTo>
                      <a:pt x="1233" y="4364"/>
                      <a:pt x="1157" y="4418"/>
                      <a:pt x="1076" y="4472"/>
                    </a:cubicBezTo>
                    <a:cubicBezTo>
                      <a:pt x="1004" y="4513"/>
                      <a:pt x="927" y="4553"/>
                      <a:pt x="851" y="4585"/>
                    </a:cubicBezTo>
                    <a:lnTo>
                      <a:pt x="864" y="4576"/>
                    </a:lnTo>
                    <a:lnTo>
                      <a:pt x="864" y="4576"/>
                    </a:lnTo>
                    <a:cubicBezTo>
                      <a:pt x="774" y="4616"/>
                      <a:pt x="685" y="4643"/>
                      <a:pt x="590" y="4661"/>
                    </a:cubicBezTo>
                    <a:cubicBezTo>
                      <a:pt x="563" y="4664"/>
                      <a:pt x="536" y="4665"/>
                      <a:pt x="509" y="4665"/>
                    </a:cubicBezTo>
                    <a:cubicBezTo>
                      <a:pt x="482" y="4665"/>
                      <a:pt x="455" y="4664"/>
                      <a:pt x="428" y="4661"/>
                    </a:cubicBezTo>
                    <a:cubicBezTo>
                      <a:pt x="392" y="4652"/>
                      <a:pt x="356" y="4643"/>
                      <a:pt x="325" y="4634"/>
                    </a:cubicBezTo>
                    <a:cubicBezTo>
                      <a:pt x="298" y="4621"/>
                      <a:pt x="275" y="4607"/>
                      <a:pt x="253" y="4589"/>
                    </a:cubicBezTo>
                    <a:cubicBezTo>
                      <a:pt x="235" y="4576"/>
                      <a:pt x="212" y="4553"/>
                      <a:pt x="199" y="4535"/>
                    </a:cubicBezTo>
                    <a:cubicBezTo>
                      <a:pt x="172" y="4504"/>
                      <a:pt x="154" y="4468"/>
                      <a:pt x="136" y="4432"/>
                    </a:cubicBezTo>
                    <a:cubicBezTo>
                      <a:pt x="136" y="4427"/>
                      <a:pt x="136" y="4423"/>
                      <a:pt x="131" y="4418"/>
                    </a:cubicBezTo>
                    <a:cubicBezTo>
                      <a:pt x="127" y="4405"/>
                      <a:pt x="118" y="4391"/>
                      <a:pt x="104" y="4382"/>
                    </a:cubicBezTo>
                    <a:cubicBezTo>
                      <a:pt x="96" y="4377"/>
                      <a:pt x="86" y="4373"/>
                      <a:pt x="75" y="4373"/>
                    </a:cubicBezTo>
                    <a:cubicBezTo>
                      <a:pt x="68" y="4373"/>
                      <a:pt x="62" y="4374"/>
                      <a:pt x="55" y="4378"/>
                    </a:cubicBezTo>
                    <a:cubicBezTo>
                      <a:pt x="23" y="4387"/>
                      <a:pt x="1" y="4418"/>
                      <a:pt x="10" y="4454"/>
                    </a:cubicBezTo>
                    <a:cubicBezTo>
                      <a:pt x="32" y="4508"/>
                      <a:pt x="64" y="4562"/>
                      <a:pt x="100" y="4612"/>
                    </a:cubicBezTo>
                    <a:cubicBezTo>
                      <a:pt x="167" y="4697"/>
                      <a:pt x="266" y="4756"/>
                      <a:pt x="374" y="4778"/>
                    </a:cubicBezTo>
                    <a:cubicBezTo>
                      <a:pt x="414" y="4785"/>
                      <a:pt x="456" y="4789"/>
                      <a:pt x="498" y="4789"/>
                    </a:cubicBezTo>
                    <a:cubicBezTo>
                      <a:pt x="514" y="4789"/>
                      <a:pt x="529" y="4788"/>
                      <a:pt x="545" y="4787"/>
                    </a:cubicBezTo>
                    <a:cubicBezTo>
                      <a:pt x="662" y="4778"/>
                      <a:pt x="779" y="4747"/>
                      <a:pt x="887" y="4702"/>
                    </a:cubicBezTo>
                    <a:cubicBezTo>
                      <a:pt x="995" y="4657"/>
                      <a:pt x="1094" y="4603"/>
                      <a:pt x="1193" y="4544"/>
                    </a:cubicBezTo>
                    <a:cubicBezTo>
                      <a:pt x="1251" y="4504"/>
                      <a:pt x="1310" y="4459"/>
                      <a:pt x="1364" y="4418"/>
                    </a:cubicBezTo>
                    <a:cubicBezTo>
                      <a:pt x="1436" y="4364"/>
                      <a:pt x="1503" y="4306"/>
                      <a:pt x="1571" y="4247"/>
                    </a:cubicBezTo>
                    <a:cubicBezTo>
                      <a:pt x="1706" y="4135"/>
                      <a:pt x="1836" y="4014"/>
                      <a:pt x="1958" y="3892"/>
                    </a:cubicBezTo>
                    <a:cubicBezTo>
                      <a:pt x="2201" y="3636"/>
                      <a:pt x="2430" y="3370"/>
                      <a:pt x="2637" y="3087"/>
                    </a:cubicBezTo>
                    <a:cubicBezTo>
                      <a:pt x="2808" y="2862"/>
                      <a:pt x="2961" y="2628"/>
                      <a:pt x="3109" y="2385"/>
                    </a:cubicBezTo>
                    <a:cubicBezTo>
                      <a:pt x="3258" y="2147"/>
                      <a:pt x="3397" y="1913"/>
                      <a:pt x="3523" y="1670"/>
                    </a:cubicBezTo>
                    <a:cubicBezTo>
                      <a:pt x="3663" y="1413"/>
                      <a:pt x="3775" y="1148"/>
                      <a:pt x="3870" y="878"/>
                    </a:cubicBezTo>
                    <a:cubicBezTo>
                      <a:pt x="3959" y="617"/>
                      <a:pt x="4004" y="343"/>
                      <a:pt x="4004" y="64"/>
                    </a:cubicBezTo>
                    <a:cubicBezTo>
                      <a:pt x="4000" y="32"/>
                      <a:pt x="3973" y="1"/>
                      <a:pt x="3941"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2447;p69">
                <a:extLst>
                  <a:ext uri="{FF2B5EF4-FFF2-40B4-BE49-F238E27FC236}">
                    <a16:creationId xmlns:a16="http://schemas.microsoft.com/office/drawing/2014/main" id="{52CC9C46-FEC2-EE43-AC27-698704AF4816}"/>
                  </a:ext>
                </a:extLst>
              </p:cNvPr>
              <p:cNvSpPr/>
              <p:nvPr/>
            </p:nvSpPr>
            <p:spPr>
              <a:xfrm>
                <a:off x="5871290" y="4317378"/>
                <a:ext cx="70" cy="70"/>
              </a:xfrm>
              <a:custGeom>
                <a:avLst/>
                <a:gdLst/>
                <a:ahLst/>
                <a:cxnLst/>
                <a:rect l="l" t="t" r="r" b="b"/>
                <a:pathLst>
                  <a:path w="1" h="1" extrusionOk="0">
                    <a:moveTo>
                      <a:pt x="1" y="1"/>
                    </a:moveTo>
                    <a:lnTo>
                      <a:pt x="1"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2448;p69">
                <a:extLst>
                  <a:ext uri="{FF2B5EF4-FFF2-40B4-BE49-F238E27FC236}">
                    <a16:creationId xmlns:a16="http://schemas.microsoft.com/office/drawing/2014/main" id="{303B0A70-895E-D74A-84BE-4B2842D6C46E}"/>
                  </a:ext>
                </a:extLst>
              </p:cNvPr>
              <p:cNvSpPr/>
              <p:nvPr/>
            </p:nvSpPr>
            <p:spPr>
              <a:xfrm>
                <a:off x="5864981" y="4324318"/>
                <a:ext cx="14931" cy="42689"/>
              </a:xfrm>
              <a:custGeom>
                <a:avLst/>
                <a:gdLst/>
                <a:ahLst/>
                <a:cxnLst/>
                <a:rect l="l" t="t" r="r" b="b"/>
                <a:pathLst>
                  <a:path w="213" h="609" extrusionOk="0">
                    <a:moveTo>
                      <a:pt x="1" y="1"/>
                    </a:moveTo>
                    <a:lnTo>
                      <a:pt x="1" y="1"/>
                    </a:lnTo>
                    <a:cubicBezTo>
                      <a:pt x="10" y="199"/>
                      <a:pt x="37" y="392"/>
                      <a:pt x="77" y="590"/>
                    </a:cubicBezTo>
                    <a:lnTo>
                      <a:pt x="91" y="595"/>
                    </a:lnTo>
                    <a:cubicBezTo>
                      <a:pt x="127" y="599"/>
                      <a:pt x="158" y="604"/>
                      <a:pt x="194" y="608"/>
                    </a:cubicBezTo>
                    <a:lnTo>
                      <a:pt x="212" y="608"/>
                    </a:lnTo>
                    <a:cubicBezTo>
                      <a:pt x="172" y="437"/>
                      <a:pt x="145" y="262"/>
                      <a:pt x="131" y="86"/>
                    </a:cubicBezTo>
                    <a:cubicBezTo>
                      <a:pt x="127" y="59"/>
                      <a:pt x="127" y="28"/>
                      <a:pt x="122" y="5"/>
                    </a:cubicBezTo>
                    <a:cubicBezTo>
                      <a:pt x="82" y="5"/>
                      <a:pt x="41" y="5"/>
                      <a:pt x="1"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2449;p69">
                <a:extLst>
                  <a:ext uri="{FF2B5EF4-FFF2-40B4-BE49-F238E27FC236}">
                    <a16:creationId xmlns:a16="http://schemas.microsoft.com/office/drawing/2014/main" id="{208B58D8-A5A6-6241-89F2-6E1CBB8DAA11}"/>
                  </a:ext>
                </a:extLst>
              </p:cNvPr>
              <p:cNvSpPr/>
              <p:nvPr/>
            </p:nvSpPr>
            <p:spPr>
              <a:xfrm>
                <a:off x="5879211" y="4366937"/>
                <a:ext cx="70" cy="70"/>
              </a:xfrm>
              <a:custGeom>
                <a:avLst/>
                <a:gdLst/>
                <a:ahLst/>
                <a:cxnLst/>
                <a:rect l="l" t="t" r="r" b="b"/>
                <a:pathLst>
                  <a:path w="1" h="1" extrusionOk="0">
                    <a:moveTo>
                      <a:pt x="0" y="0"/>
                    </a:moveTo>
                    <a:lnTo>
                      <a:pt x="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2450;p69">
                <a:extLst>
                  <a:ext uri="{FF2B5EF4-FFF2-40B4-BE49-F238E27FC236}">
                    <a16:creationId xmlns:a16="http://schemas.microsoft.com/office/drawing/2014/main" id="{6DF79F86-C5AF-E54A-A9B9-D17257190B11}"/>
                  </a:ext>
                </a:extLst>
              </p:cNvPr>
              <p:cNvSpPr/>
              <p:nvPr/>
            </p:nvSpPr>
            <p:spPr>
              <a:xfrm>
                <a:off x="5951061" y="4315205"/>
                <a:ext cx="24394" cy="42619"/>
              </a:xfrm>
              <a:custGeom>
                <a:avLst/>
                <a:gdLst/>
                <a:ahLst/>
                <a:cxnLst/>
                <a:rect l="l" t="t" r="r" b="b"/>
                <a:pathLst>
                  <a:path w="348" h="608" extrusionOk="0">
                    <a:moveTo>
                      <a:pt x="109" y="0"/>
                    </a:moveTo>
                    <a:lnTo>
                      <a:pt x="113" y="5"/>
                    </a:lnTo>
                    <a:cubicBezTo>
                      <a:pt x="77" y="18"/>
                      <a:pt x="37" y="27"/>
                      <a:pt x="1" y="36"/>
                    </a:cubicBezTo>
                    <a:cubicBezTo>
                      <a:pt x="55" y="234"/>
                      <a:pt x="136" y="428"/>
                      <a:pt x="244" y="608"/>
                    </a:cubicBezTo>
                    <a:cubicBezTo>
                      <a:pt x="248" y="603"/>
                      <a:pt x="253" y="599"/>
                      <a:pt x="257" y="594"/>
                    </a:cubicBezTo>
                    <a:cubicBezTo>
                      <a:pt x="284" y="581"/>
                      <a:pt x="311" y="563"/>
                      <a:pt x="334" y="545"/>
                    </a:cubicBezTo>
                    <a:lnTo>
                      <a:pt x="347" y="536"/>
                    </a:lnTo>
                    <a:cubicBezTo>
                      <a:pt x="284" y="428"/>
                      <a:pt x="230" y="315"/>
                      <a:pt x="185" y="203"/>
                    </a:cubicBezTo>
                    <a:cubicBezTo>
                      <a:pt x="158" y="135"/>
                      <a:pt x="136" y="68"/>
                      <a:pt x="122"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2451;p69">
                <a:extLst>
                  <a:ext uri="{FF2B5EF4-FFF2-40B4-BE49-F238E27FC236}">
                    <a16:creationId xmlns:a16="http://schemas.microsoft.com/office/drawing/2014/main" id="{FA7B9A13-3FF6-014B-94B0-BE6706144153}"/>
                  </a:ext>
                </a:extLst>
              </p:cNvPr>
              <p:cNvSpPr/>
              <p:nvPr/>
            </p:nvSpPr>
            <p:spPr>
              <a:xfrm>
                <a:off x="5865332" y="4348291"/>
                <a:ext cx="304363" cy="115170"/>
              </a:xfrm>
              <a:custGeom>
                <a:avLst/>
                <a:gdLst/>
                <a:ahLst/>
                <a:cxnLst/>
                <a:rect l="l" t="t" r="r" b="b"/>
                <a:pathLst>
                  <a:path w="4342" h="1643" extrusionOk="0">
                    <a:moveTo>
                      <a:pt x="3847" y="730"/>
                    </a:moveTo>
                    <a:lnTo>
                      <a:pt x="3856" y="734"/>
                    </a:lnTo>
                    <a:lnTo>
                      <a:pt x="3856" y="730"/>
                    </a:lnTo>
                    <a:close/>
                    <a:moveTo>
                      <a:pt x="1534" y="1"/>
                    </a:moveTo>
                    <a:cubicBezTo>
                      <a:pt x="1507" y="1"/>
                      <a:pt x="1480" y="19"/>
                      <a:pt x="1476" y="46"/>
                    </a:cubicBezTo>
                    <a:cubicBezTo>
                      <a:pt x="1467" y="77"/>
                      <a:pt x="1485" y="113"/>
                      <a:pt x="1521" y="122"/>
                    </a:cubicBezTo>
                    <a:cubicBezTo>
                      <a:pt x="2034" y="221"/>
                      <a:pt x="2542" y="334"/>
                      <a:pt x="3046" y="473"/>
                    </a:cubicBezTo>
                    <a:cubicBezTo>
                      <a:pt x="3181" y="509"/>
                      <a:pt x="3316" y="545"/>
                      <a:pt x="3451" y="586"/>
                    </a:cubicBezTo>
                    <a:cubicBezTo>
                      <a:pt x="3586" y="626"/>
                      <a:pt x="3716" y="671"/>
                      <a:pt x="3847" y="725"/>
                    </a:cubicBezTo>
                    <a:lnTo>
                      <a:pt x="3856" y="730"/>
                    </a:lnTo>
                    <a:lnTo>
                      <a:pt x="3860" y="730"/>
                    </a:lnTo>
                    <a:cubicBezTo>
                      <a:pt x="3959" y="766"/>
                      <a:pt x="4049" y="815"/>
                      <a:pt x="4134" y="873"/>
                    </a:cubicBezTo>
                    <a:cubicBezTo>
                      <a:pt x="4157" y="891"/>
                      <a:pt x="4179" y="914"/>
                      <a:pt x="4197" y="936"/>
                    </a:cubicBezTo>
                    <a:cubicBezTo>
                      <a:pt x="4202" y="945"/>
                      <a:pt x="4211" y="959"/>
                      <a:pt x="4215" y="968"/>
                    </a:cubicBezTo>
                    <a:cubicBezTo>
                      <a:pt x="4215" y="977"/>
                      <a:pt x="4220" y="981"/>
                      <a:pt x="4220" y="990"/>
                    </a:cubicBezTo>
                    <a:lnTo>
                      <a:pt x="4220" y="1004"/>
                    </a:lnTo>
                    <a:cubicBezTo>
                      <a:pt x="4220" y="1013"/>
                      <a:pt x="4215" y="1022"/>
                      <a:pt x="4215" y="1026"/>
                    </a:cubicBezTo>
                    <a:cubicBezTo>
                      <a:pt x="4211" y="1040"/>
                      <a:pt x="4202" y="1049"/>
                      <a:pt x="4197" y="1058"/>
                    </a:cubicBezTo>
                    <a:cubicBezTo>
                      <a:pt x="4179" y="1080"/>
                      <a:pt x="4161" y="1098"/>
                      <a:pt x="4139" y="1112"/>
                    </a:cubicBezTo>
                    <a:cubicBezTo>
                      <a:pt x="4076" y="1161"/>
                      <a:pt x="4004" y="1197"/>
                      <a:pt x="3932" y="1224"/>
                    </a:cubicBezTo>
                    <a:cubicBezTo>
                      <a:pt x="3635" y="1346"/>
                      <a:pt x="3325" y="1427"/>
                      <a:pt x="3010" y="1467"/>
                    </a:cubicBezTo>
                    <a:lnTo>
                      <a:pt x="3023" y="1467"/>
                    </a:lnTo>
                    <a:cubicBezTo>
                      <a:pt x="2751" y="1503"/>
                      <a:pt x="2476" y="1521"/>
                      <a:pt x="2201" y="1521"/>
                    </a:cubicBezTo>
                    <a:cubicBezTo>
                      <a:pt x="1918" y="1521"/>
                      <a:pt x="1635" y="1502"/>
                      <a:pt x="1354" y="1463"/>
                    </a:cubicBezTo>
                    <a:lnTo>
                      <a:pt x="1359" y="1463"/>
                    </a:lnTo>
                    <a:cubicBezTo>
                      <a:pt x="1210" y="1445"/>
                      <a:pt x="1062" y="1418"/>
                      <a:pt x="913" y="1391"/>
                    </a:cubicBezTo>
                    <a:cubicBezTo>
                      <a:pt x="783" y="1368"/>
                      <a:pt x="657" y="1332"/>
                      <a:pt x="536" y="1287"/>
                    </a:cubicBezTo>
                    <a:cubicBezTo>
                      <a:pt x="473" y="1260"/>
                      <a:pt x="414" y="1229"/>
                      <a:pt x="365" y="1188"/>
                    </a:cubicBezTo>
                    <a:lnTo>
                      <a:pt x="351" y="1179"/>
                    </a:lnTo>
                    <a:lnTo>
                      <a:pt x="360" y="1188"/>
                    </a:lnTo>
                    <a:cubicBezTo>
                      <a:pt x="329" y="1166"/>
                      <a:pt x="302" y="1139"/>
                      <a:pt x="279" y="1107"/>
                    </a:cubicBezTo>
                    <a:cubicBezTo>
                      <a:pt x="257" y="1076"/>
                      <a:pt x="239" y="1044"/>
                      <a:pt x="221" y="1008"/>
                    </a:cubicBezTo>
                    <a:cubicBezTo>
                      <a:pt x="194" y="941"/>
                      <a:pt x="176" y="869"/>
                      <a:pt x="171" y="797"/>
                    </a:cubicBezTo>
                    <a:cubicBezTo>
                      <a:pt x="170" y="798"/>
                      <a:pt x="170" y="798"/>
                      <a:pt x="169" y="799"/>
                    </a:cubicBezTo>
                    <a:lnTo>
                      <a:pt x="169" y="799"/>
                    </a:lnTo>
                    <a:cubicBezTo>
                      <a:pt x="157" y="717"/>
                      <a:pt x="153" y="631"/>
                      <a:pt x="144" y="545"/>
                    </a:cubicBezTo>
                    <a:cubicBezTo>
                      <a:pt x="140" y="433"/>
                      <a:pt x="135" y="316"/>
                      <a:pt x="126" y="203"/>
                    </a:cubicBezTo>
                    <a:cubicBezTo>
                      <a:pt x="126" y="160"/>
                      <a:pt x="95" y="139"/>
                      <a:pt x="63" y="139"/>
                    </a:cubicBezTo>
                    <a:cubicBezTo>
                      <a:pt x="32" y="139"/>
                      <a:pt x="0" y="160"/>
                      <a:pt x="0" y="203"/>
                    </a:cubicBezTo>
                    <a:cubicBezTo>
                      <a:pt x="9" y="325"/>
                      <a:pt x="14" y="446"/>
                      <a:pt x="23" y="572"/>
                    </a:cubicBezTo>
                    <a:cubicBezTo>
                      <a:pt x="27" y="671"/>
                      <a:pt x="36" y="770"/>
                      <a:pt x="54" y="873"/>
                    </a:cubicBezTo>
                    <a:cubicBezTo>
                      <a:pt x="68" y="954"/>
                      <a:pt x="95" y="1035"/>
                      <a:pt x="135" y="1112"/>
                    </a:cubicBezTo>
                    <a:cubicBezTo>
                      <a:pt x="153" y="1148"/>
                      <a:pt x="176" y="1179"/>
                      <a:pt x="203" y="1211"/>
                    </a:cubicBezTo>
                    <a:cubicBezTo>
                      <a:pt x="234" y="1242"/>
                      <a:pt x="266" y="1274"/>
                      <a:pt x="306" y="1301"/>
                    </a:cubicBezTo>
                    <a:cubicBezTo>
                      <a:pt x="392" y="1364"/>
                      <a:pt x="491" y="1409"/>
                      <a:pt x="594" y="1440"/>
                    </a:cubicBezTo>
                    <a:cubicBezTo>
                      <a:pt x="738" y="1481"/>
                      <a:pt x="882" y="1517"/>
                      <a:pt x="1030" y="1539"/>
                    </a:cubicBezTo>
                    <a:cubicBezTo>
                      <a:pt x="1354" y="1593"/>
                      <a:pt x="1687" y="1629"/>
                      <a:pt x="2020" y="1638"/>
                    </a:cubicBezTo>
                    <a:cubicBezTo>
                      <a:pt x="2095" y="1641"/>
                      <a:pt x="2169" y="1643"/>
                      <a:pt x="2243" y="1643"/>
                    </a:cubicBezTo>
                    <a:cubicBezTo>
                      <a:pt x="2511" y="1643"/>
                      <a:pt x="2777" y="1624"/>
                      <a:pt x="3041" y="1589"/>
                    </a:cubicBezTo>
                    <a:cubicBezTo>
                      <a:pt x="3361" y="1548"/>
                      <a:pt x="3676" y="1463"/>
                      <a:pt x="3977" y="1341"/>
                    </a:cubicBezTo>
                    <a:cubicBezTo>
                      <a:pt x="4089" y="1301"/>
                      <a:pt x="4188" y="1238"/>
                      <a:pt x="4274" y="1157"/>
                    </a:cubicBezTo>
                    <a:cubicBezTo>
                      <a:pt x="4296" y="1130"/>
                      <a:pt x="4314" y="1098"/>
                      <a:pt x="4328" y="1062"/>
                    </a:cubicBezTo>
                    <a:cubicBezTo>
                      <a:pt x="4341" y="1026"/>
                      <a:pt x="4341" y="990"/>
                      <a:pt x="4332" y="954"/>
                    </a:cubicBezTo>
                    <a:cubicBezTo>
                      <a:pt x="4328" y="923"/>
                      <a:pt x="4314" y="896"/>
                      <a:pt x="4292" y="869"/>
                    </a:cubicBezTo>
                    <a:cubicBezTo>
                      <a:pt x="4269" y="837"/>
                      <a:pt x="4242" y="810"/>
                      <a:pt x="4211" y="783"/>
                    </a:cubicBezTo>
                    <a:cubicBezTo>
                      <a:pt x="4134" y="730"/>
                      <a:pt x="4053" y="680"/>
                      <a:pt x="3963" y="644"/>
                    </a:cubicBezTo>
                    <a:cubicBezTo>
                      <a:pt x="3707" y="536"/>
                      <a:pt x="3442" y="446"/>
                      <a:pt x="3172" y="379"/>
                    </a:cubicBezTo>
                    <a:cubicBezTo>
                      <a:pt x="2636" y="226"/>
                      <a:pt x="2097" y="109"/>
                      <a:pt x="1552"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2452;p69">
                <a:extLst>
                  <a:ext uri="{FF2B5EF4-FFF2-40B4-BE49-F238E27FC236}">
                    <a16:creationId xmlns:a16="http://schemas.microsoft.com/office/drawing/2014/main" id="{E92F90FF-F98A-CD47-9773-2448E323E424}"/>
                  </a:ext>
                </a:extLst>
              </p:cNvPr>
              <p:cNvSpPr/>
              <p:nvPr/>
            </p:nvSpPr>
            <p:spPr>
              <a:xfrm>
                <a:off x="5864140" y="4349272"/>
                <a:ext cx="111315" cy="23413"/>
              </a:xfrm>
              <a:custGeom>
                <a:avLst/>
                <a:gdLst/>
                <a:ahLst/>
                <a:cxnLst/>
                <a:rect l="l" t="t" r="r" b="b"/>
                <a:pathLst>
                  <a:path w="1588" h="334" extrusionOk="0">
                    <a:moveTo>
                      <a:pt x="1515" y="0"/>
                    </a:moveTo>
                    <a:cubicBezTo>
                      <a:pt x="1502" y="0"/>
                      <a:pt x="1488" y="5"/>
                      <a:pt x="1479" y="9"/>
                    </a:cubicBezTo>
                    <a:lnTo>
                      <a:pt x="1484" y="5"/>
                    </a:lnTo>
                    <a:lnTo>
                      <a:pt x="1484" y="5"/>
                    </a:lnTo>
                    <a:cubicBezTo>
                      <a:pt x="1457" y="27"/>
                      <a:pt x="1430" y="45"/>
                      <a:pt x="1398" y="63"/>
                    </a:cubicBezTo>
                    <a:cubicBezTo>
                      <a:pt x="1317" y="108"/>
                      <a:pt x="1227" y="140"/>
                      <a:pt x="1137" y="167"/>
                    </a:cubicBezTo>
                    <a:lnTo>
                      <a:pt x="1133" y="167"/>
                    </a:lnTo>
                    <a:cubicBezTo>
                      <a:pt x="1003" y="198"/>
                      <a:pt x="873" y="213"/>
                      <a:pt x="739" y="213"/>
                    </a:cubicBezTo>
                    <a:cubicBezTo>
                      <a:pt x="721" y="213"/>
                      <a:pt x="702" y="212"/>
                      <a:pt x="683" y="212"/>
                    </a:cubicBezTo>
                    <a:cubicBezTo>
                      <a:pt x="490" y="203"/>
                      <a:pt x="296" y="185"/>
                      <a:pt x="103" y="149"/>
                    </a:cubicBezTo>
                    <a:cubicBezTo>
                      <a:pt x="97" y="148"/>
                      <a:pt x="92" y="147"/>
                      <a:pt x="87" y="147"/>
                    </a:cubicBezTo>
                    <a:cubicBezTo>
                      <a:pt x="15" y="147"/>
                      <a:pt x="1" y="262"/>
                      <a:pt x="85" y="270"/>
                    </a:cubicBezTo>
                    <a:cubicBezTo>
                      <a:pt x="308" y="315"/>
                      <a:pt x="535" y="334"/>
                      <a:pt x="759" y="334"/>
                    </a:cubicBezTo>
                    <a:cubicBezTo>
                      <a:pt x="783" y="334"/>
                      <a:pt x="807" y="334"/>
                      <a:pt x="831" y="333"/>
                    </a:cubicBezTo>
                    <a:cubicBezTo>
                      <a:pt x="962" y="329"/>
                      <a:pt x="1088" y="311"/>
                      <a:pt x="1209" y="275"/>
                    </a:cubicBezTo>
                    <a:cubicBezTo>
                      <a:pt x="1331" y="239"/>
                      <a:pt x="1448" y="185"/>
                      <a:pt x="1551" y="113"/>
                    </a:cubicBezTo>
                    <a:cubicBezTo>
                      <a:pt x="1578" y="90"/>
                      <a:pt x="1587" y="54"/>
                      <a:pt x="1565" y="23"/>
                    </a:cubicBezTo>
                    <a:cubicBezTo>
                      <a:pt x="1556" y="9"/>
                      <a:pt x="1538" y="0"/>
                      <a:pt x="1515"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2453;p69">
                <a:extLst>
                  <a:ext uri="{FF2B5EF4-FFF2-40B4-BE49-F238E27FC236}">
                    <a16:creationId xmlns:a16="http://schemas.microsoft.com/office/drawing/2014/main" id="{99191E7E-2627-134A-BD39-7688D811FBA1}"/>
                  </a:ext>
                </a:extLst>
              </p:cNvPr>
              <p:cNvSpPr/>
              <p:nvPr/>
            </p:nvSpPr>
            <p:spPr>
              <a:xfrm>
                <a:off x="5256675" y="4168911"/>
                <a:ext cx="38904" cy="55517"/>
              </a:xfrm>
              <a:custGeom>
                <a:avLst/>
                <a:gdLst/>
                <a:ahLst/>
                <a:cxnLst/>
                <a:rect l="l" t="t" r="r" b="b"/>
                <a:pathLst>
                  <a:path w="555" h="792" extrusionOk="0">
                    <a:moveTo>
                      <a:pt x="478" y="0"/>
                    </a:moveTo>
                    <a:lnTo>
                      <a:pt x="437" y="54"/>
                    </a:lnTo>
                    <a:lnTo>
                      <a:pt x="437" y="63"/>
                    </a:lnTo>
                    <a:cubicBezTo>
                      <a:pt x="437" y="63"/>
                      <a:pt x="437" y="63"/>
                      <a:pt x="433" y="68"/>
                    </a:cubicBezTo>
                    <a:cubicBezTo>
                      <a:pt x="275" y="261"/>
                      <a:pt x="131" y="468"/>
                      <a:pt x="1" y="684"/>
                    </a:cubicBezTo>
                    <a:cubicBezTo>
                      <a:pt x="1" y="688"/>
                      <a:pt x="5" y="693"/>
                      <a:pt x="5" y="697"/>
                    </a:cubicBezTo>
                    <a:cubicBezTo>
                      <a:pt x="28" y="724"/>
                      <a:pt x="50" y="751"/>
                      <a:pt x="73" y="778"/>
                    </a:cubicBezTo>
                    <a:lnTo>
                      <a:pt x="77" y="783"/>
                    </a:lnTo>
                    <a:lnTo>
                      <a:pt x="82" y="792"/>
                    </a:lnTo>
                    <a:cubicBezTo>
                      <a:pt x="167" y="634"/>
                      <a:pt x="266" y="486"/>
                      <a:pt x="374" y="346"/>
                    </a:cubicBezTo>
                    <a:cubicBezTo>
                      <a:pt x="433" y="265"/>
                      <a:pt x="496" y="189"/>
                      <a:pt x="554" y="108"/>
                    </a:cubicBezTo>
                    <a:lnTo>
                      <a:pt x="550" y="99"/>
                    </a:lnTo>
                    <a:cubicBezTo>
                      <a:pt x="527" y="68"/>
                      <a:pt x="500" y="36"/>
                      <a:pt x="478"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2454;p69">
                <a:extLst>
                  <a:ext uri="{FF2B5EF4-FFF2-40B4-BE49-F238E27FC236}">
                    <a16:creationId xmlns:a16="http://schemas.microsoft.com/office/drawing/2014/main" id="{518FAE1B-A378-914F-AA17-D03C781F1566}"/>
                  </a:ext>
                </a:extLst>
              </p:cNvPr>
              <p:cNvSpPr/>
              <p:nvPr/>
            </p:nvSpPr>
            <p:spPr>
              <a:xfrm>
                <a:off x="5262073" y="4224078"/>
                <a:ext cx="70" cy="70"/>
              </a:xfrm>
              <a:custGeom>
                <a:avLst/>
                <a:gdLst/>
                <a:ahLst/>
                <a:cxnLst/>
                <a:rect l="l" t="t" r="r" b="b"/>
                <a:pathLst>
                  <a:path w="1" h="1" extrusionOk="0">
                    <a:moveTo>
                      <a:pt x="0" y="0"/>
                    </a:moveTo>
                    <a:lnTo>
                      <a:pt x="0" y="0"/>
                    </a:lnTo>
                    <a:lnTo>
                      <a:pt x="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2455;p69">
                <a:extLst>
                  <a:ext uri="{FF2B5EF4-FFF2-40B4-BE49-F238E27FC236}">
                    <a16:creationId xmlns:a16="http://schemas.microsoft.com/office/drawing/2014/main" id="{E40446D6-FB78-4E4B-B5BA-32A993AC9889}"/>
                  </a:ext>
                </a:extLst>
              </p:cNvPr>
              <p:cNvSpPr/>
              <p:nvPr/>
            </p:nvSpPr>
            <p:spPr>
              <a:xfrm>
                <a:off x="5287308" y="4172977"/>
                <a:ext cx="350" cy="350"/>
              </a:xfrm>
              <a:custGeom>
                <a:avLst/>
                <a:gdLst/>
                <a:ahLst/>
                <a:cxnLst/>
                <a:rect l="l" t="t" r="r" b="b"/>
                <a:pathLst>
                  <a:path w="5" h="5" extrusionOk="0">
                    <a:moveTo>
                      <a:pt x="5" y="1"/>
                    </a:moveTo>
                    <a:cubicBezTo>
                      <a:pt x="5" y="1"/>
                      <a:pt x="0" y="1"/>
                      <a:pt x="0" y="5"/>
                    </a:cubicBezTo>
                    <a:lnTo>
                      <a:pt x="5"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2456;p69">
                <a:extLst>
                  <a:ext uri="{FF2B5EF4-FFF2-40B4-BE49-F238E27FC236}">
                    <a16:creationId xmlns:a16="http://schemas.microsoft.com/office/drawing/2014/main" id="{909ADBED-6DD2-2E4C-A736-0BA8B99A89D6}"/>
                  </a:ext>
                </a:extLst>
              </p:cNvPr>
              <p:cNvSpPr/>
              <p:nvPr/>
            </p:nvSpPr>
            <p:spPr>
              <a:xfrm>
                <a:off x="5334904" y="4230667"/>
                <a:ext cx="23693" cy="47386"/>
              </a:xfrm>
              <a:custGeom>
                <a:avLst/>
                <a:gdLst/>
                <a:ahLst/>
                <a:cxnLst/>
                <a:rect l="l" t="t" r="r" b="b"/>
                <a:pathLst>
                  <a:path w="338" h="676" extrusionOk="0">
                    <a:moveTo>
                      <a:pt x="239" y="1"/>
                    </a:moveTo>
                    <a:cubicBezTo>
                      <a:pt x="122" y="208"/>
                      <a:pt x="46" y="428"/>
                      <a:pt x="1" y="658"/>
                    </a:cubicBezTo>
                    <a:lnTo>
                      <a:pt x="14" y="658"/>
                    </a:lnTo>
                    <a:cubicBezTo>
                      <a:pt x="46" y="662"/>
                      <a:pt x="77" y="671"/>
                      <a:pt x="109" y="676"/>
                    </a:cubicBezTo>
                    <a:lnTo>
                      <a:pt x="122" y="676"/>
                    </a:lnTo>
                    <a:cubicBezTo>
                      <a:pt x="149" y="550"/>
                      <a:pt x="181" y="433"/>
                      <a:pt x="225" y="316"/>
                    </a:cubicBezTo>
                    <a:cubicBezTo>
                      <a:pt x="257" y="235"/>
                      <a:pt x="297" y="158"/>
                      <a:pt x="338" y="82"/>
                    </a:cubicBezTo>
                    <a:cubicBezTo>
                      <a:pt x="329" y="73"/>
                      <a:pt x="315" y="64"/>
                      <a:pt x="306" y="55"/>
                    </a:cubicBezTo>
                    <a:cubicBezTo>
                      <a:pt x="293" y="46"/>
                      <a:pt x="266" y="28"/>
                      <a:pt x="248" y="10"/>
                    </a:cubicBezTo>
                    <a:lnTo>
                      <a:pt x="239"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6" name="Google Shape;2457;p69">
                <a:extLst>
                  <a:ext uri="{FF2B5EF4-FFF2-40B4-BE49-F238E27FC236}">
                    <a16:creationId xmlns:a16="http://schemas.microsoft.com/office/drawing/2014/main" id="{24E652F2-8F21-9F48-BD12-31522A1B3D20}"/>
                  </a:ext>
                </a:extLst>
              </p:cNvPr>
              <p:cNvSpPr/>
              <p:nvPr/>
            </p:nvSpPr>
            <p:spPr>
              <a:xfrm>
                <a:off x="5218262" y="4209428"/>
                <a:ext cx="229639" cy="252141"/>
              </a:xfrm>
              <a:custGeom>
                <a:avLst/>
                <a:gdLst/>
                <a:ahLst/>
                <a:cxnLst/>
                <a:rect l="l" t="t" r="r" b="b"/>
                <a:pathLst>
                  <a:path w="3276" h="3597" extrusionOk="0">
                    <a:moveTo>
                      <a:pt x="568" y="1"/>
                    </a:moveTo>
                    <a:cubicBezTo>
                      <a:pt x="552" y="1"/>
                      <a:pt x="535" y="8"/>
                      <a:pt x="522" y="25"/>
                    </a:cubicBezTo>
                    <a:cubicBezTo>
                      <a:pt x="450" y="124"/>
                      <a:pt x="373" y="218"/>
                      <a:pt x="297" y="317"/>
                    </a:cubicBezTo>
                    <a:cubicBezTo>
                      <a:pt x="230" y="394"/>
                      <a:pt x="171" y="475"/>
                      <a:pt x="117" y="560"/>
                    </a:cubicBezTo>
                    <a:cubicBezTo>
                      <a:pt x="72" y="632"/>
                      <a:pt x="36" y="709"/>
                      <a:pt x="18" y="794"/>
                    </a:cubicBezTo>
                    <a:cubicBezTo>
                      <a:pt x="5" y="830"/>
                      <a:pt x="0" y="871"/>
                      <a:pt x="0" y="911"/>
                    </a:cubicBezTo>
                    <a:cubicBezTo>
                      <a:pt x="0" y="956"/>
                      <a:pt x="5" y="1006"/>
                      <a:pt x="18" y="1051"/>
                    </a:cubicBezTo>
                    <a:cubicBezTo>
                      <a:pt x="41" y="1154"/>
                      <a:pt x="81" y="1253"/>
                      <a:pt x="140" y="1347"/>
                    </a:cubicBezTo>
                    <a:cubicBezTo>
                      <a:pt x="216" y="1473"/>
                      <a:pt x="301" y="1595"/>
                      <a:pt x="396" y="1707"/>
                    </a:cubicBezTo>
                    <a:cubicBezTo>
                      <a:pt x="603" y="1968"/>
                      <a:pt x="823" y="2216"/>
                      <a:pt x="1066" y="2445"/>
                    </a:cubicBezTo>
                    <a:cubicBezTo>
                      <a:pt x="1309" y="2684"/>
                      <a:pt x="1575" y="2899"/>
                      <a:pt x="1858" y="3088"/>
                    </a:cubicBezTo>
                    <a:cubicBezTo>
                      <a:pt x="2128" y="3273"/>
                      <a:pt x="2416" y="3426"/>
                      <a:pt x="2722" y="3534"/>
                    </a:cubicBezTo>
                    <a:cubicBezTo>
                      <a:pt x="2830" y="3579"/>
                      <a:pt x="2947" y="3597"/>
                      <a:pt x="3064" y="3597"/>
                    </a:cubicBezTo>
                    <a:cubicBezTo>
                      <a:pt x="3100" y="3592"/>
                      <a:pt x="3136" y="3579"/>
                      <a:pt x="3172" y="3561"/>
                    </a:cubicBezTo>
                    <a:cubicBezTo>
                      <a:pt x="3203" y="3543"/>
                      <a:pt x="3226" y="3516"/>
                      <a:pt x="3244" y="3489"/>
                    </a:cubicBezTo>
                    <a:cubicBezTo>
                      <a:pt x="3262" y="3457"/>
                      <a:pt x="3271" y="3426"/>
                      <a:pt x="3271" y="3394"/>
                    </a:cubicBezTo>
                    <a:cubicBezTo>
                      <a:pt x="3275" y="3354"/>
                      <a:pt x="3275" y="3318"/>
                      <a:pt x="3266" y="3277"/>
                    </a:cubicBezTo>
                    <a:cubicBezTo>
                      <a:pt x="3248" y="3183"/>
                      <a:pt x="3221" y="3093"/>
                      <a:pt x="3181" y="3007"/>
                    </a:cubicBezTo>
                    <a:cubicBezTo>
                      <a:pt x="3059" y="2755"/>
                      <a:pt x="2924" y="2513"/>
                      <a:pt x="2767" y="2279"/>
                    </a:cubicBezTo>
                    <a:cubicBezTo>
                      <a:pt x="2470" y="1811"/>
                      <a:pt x="2146" y="1361"/>
                      <a:pt x="1813" y="916"/>
                    </a:cubicBezTo>
                    <a:cubicBezTo>
                      <a:pt x="1809" y="911"/>
                      <a:pt x="1809" y="911"/>
                      <a:pt x="1804" y="907"/>
                    </a:cubicBezTo>
                    <a:cubicBezTo>
                      <a:pt x="1791" y="894"/>
                      <a:pt x="1776" y="888"/>
                      <a:pt x="1761" y="888"/>
                    </a:cubicBezTo>
                    <a:cubicBezTo>
                      <a:pt x="1749" y="888"/>
                      <a:pt x="1737" y="892"/>
                      <a:pt x="1728" y="898"/>
                    </a:cubicBezTo>
                    <a:cubicBezTo>
                      <a:pt x="1696" y="916"/>
                      <a:pt x="1687" y="956"/>
                      <a:pt x="1710" y="983"/>
                    </a:cubicBezTo>
                    <a:cubicBezTo>
                      <a:pt x="2020" y="1401"/>
                      <a:pt x="2326" y="1829"/>
                      <a:pt x="2609" y="2265"/>
                    </a:cubicBezTo>
                    <a:cubicBezTo>
                      <a:pt x="2686" y="2382"/>
                      <a:pt x="2758" y="2499"/>
                      <a:pt x="2834" y="2621"/>
                    </a:cubicBezTo>
                    <a:cubicBezTo>
                      <a:pt x="2906" y="2738"/>
                      <a:pt x="2974" y="2859"/>
                      <a:pt x="3037" y="2985"/>
                    </a:cubicBezTo>
                    <a:lnTo>
                      <a:pt x="3037" y="2998"/>
                    </a:lnTo>
                    <a:cubicBezTo>
                      <a:pt x="3038" y="2998"/>
                      <a:pt x="3039" y="2998"/>
                      <a:pt x="3040" y="2999"/>
                    </a:cubicBezTo>
                    <a:lnTo>
                      <a:pt x="3040" y="2999"/>
                    </a:lnTo>
                    <a:cubicBezTo>
                      <a:pt x="3041" y="3000"/>
                      <a:pt x="3041" y="3002"/>
                      <a:pt x="3041" y="3003"/>
                    </a:cubicBezTo>
                    <a:cubicBezTo>
                      <a:pt x="3086" y="3093"/>
                      <a:pt x="3122" y="3192"/>
                      <a:pt x="3145" y="3291"/>
                    </a:cubicBezTo>
                    <a:cubicBezTo>
                      <a:pt x="3149" y="3322"/>
                      <a:pt x="3154" y="3349"/>
                      <a:pt x="3149" y="3381"/>
                    </a:cubicBezTo>
                    <a:cubicBezTo>
                      <a:pt x="3149" y="3394"/>
                      <a:pt x="3145" y="3403"/>
                      <a:pt x="3145" y="3417"/>
                    </a:cubicBezTo>
                    <a:cubicBezTo>
                      <a:pt x="3140" y="3421"/>
                      <a:pt x="3136" y="3430"/>
                      <a:pt x="3131" y="3439"/>
                    </a:cubicBezTo>
                    <a:cubicBezTo>
                      <a:pt x="3131" y="3439"/>
                      <a:pt x="3127" y="3444"/>
                      <a:pt x="3122" y="3448"/>
                    </a:cubicBezTo>
                    <a:lnTo>
                      <a:pt x="3104" y="3462"/>
                    </a:lnTo>
                    <a:cubicBezTo>
                      <a:pt x="3095" y="3466"/>
                      <a:pt x="3082" y="3471"/>
                      <a:pt x="3068" y="3471"/>
                    </a:cubicBezTo>
                    <a:cubicBezTo>
                      <a:pt x="3046" y="3475"/>
                      <a:pt x="3019" y="3475"/>
                      <a:pt x="2992" y="3475"/>
                    </a:cubicBezTo>
                    <a:cubicBezTo>
                      <a:pt x="2915" y="3466"/>
                      <a:pt x="2834" y="3444"/>
                      <a:pt x="2762" y="3417"/>
                    </a:cubicBezTo>
                    <a:cubicBezTo>
                      <a:pt x="2461" y="3309"/>
                      <a:pt x="2177" y="3160"/>
                      <a:pt x="1916" y="2980"/>
                    </a:cubicBezTo>
                    <a:lnTo>
                      <a:pt x="1916" y="2980"/>
                    </a:lnTo>
                    <a:lnTo>
                      <a:pt x="1925" y="2989"/>
                    </a:lnTo>
                    <a:cubicBezTo>
                      <a:pt x="1467" y="2670"/>
                      <a:pt x="1048" y="2297"/>
                      <a:pt x="684" y="1869"/>
                    </a:cubicBezTo>
                    <a:lnTo>
                      <a:pt x="684" y="1869"/>
                    </a:lnTo>
                    <a:lnTo>
                      <a:pt x="688" y="1874"/>
                    </a:lnTo>
                    <a:cubicBezTo>
                      <a:pt x="594" y="1761"/>
                      <a:pt x="499" y="1644"/>
                      <a:pt x="409" y="1523"/>
                    </a:cubicBezTo>
                    <a:cubicBezTo>
                      <a:pt x="328" y="1419"/>
                      <a:pt x="257" y="1307"/>
                      <a:pt x="198" y="1190"/>
                    </a:cubicBezTo>
                    <a:cubicBezTo>
                      <a:pt x="167" y="1131"/>
                      <a:pt x="149" y="1069"/>
                      <a:pt x="135" y="1006"/>
                    </a:cubicBezTo>
                    <a:cubicBezTo>
                      <a:pt x="126" y="965"/>
                      <a:pt x="126" y="925"/>
                      <a:pt x="126" y="889"/>
                    </a:cubicBezTo>
                    <a:cubicBezTo>
                      <a:pt x="131" y="848"/>
                      <a:pt x="140" y="812"/>
                      <a:pt x="149" y="776"/>
                    </a:cubicBezTo>
                    <a:cubicBezTo>
                      <a:pt x="175" y="707"/>
                      <a:pt x="209" y="646"/>
                      <a:pt x="248" y="585"/>
                    </a:cubicBezTo>
                    <a:lnTo>
                      <a:pt x="248" y="585"/>
                    </a:lnTo>
                    <a:cubicBezTo>
                      <a:pt x="296" y="515"/>
                      <a:pt x="353" y="446"/>
                      <a:pt x="405" y="380"/>
                    </a:cubicBezTo>
                    <a:cubicBezTo>
                      <a:pt x="477" y="290"/>
                      <a:pt x="549" y="200"/>
                      <a:pt x="616" y="110"/>
                    </a:cubicBezTo>
                    <a:cubicBezTo>
                      <a:pt x="660" y="63"/>
                      <a:pt x="616" y="1"/>
                      <a:pt x="568"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2458;p69">
                <a:extLst>
                  <a:ext uri="{FF2B5EF4-FFF2-40B4-BE49-F238E27FC236}">
                    <a16:creationId xmlns:a16="http://schemas.microsoft.com/office/drawing/2014/main" id="{27755372-9F94-9742-BD18-4157E3881A1B}"/>
                  </a:ext>
                </a:extLst>
              </p:cNvPr>
              <p:cNvSpPr/>
              <p:nvPr/>
            </p:nvSpPr>
            <p:spPr>
              <a:xfrm>
                <a:off x="5253240" y="4211390"/>
                <a:ext cx="92038" cy="67924"/>
              </a:xfrm>
              <a:custGeom>
                <a:avLst/>
                <a:gdLst/>
                <a:ahLst/>
                <a:cxnLst/>
                <a:rect l="l" t="t" r="r" b="b"/>
                <a:pathLst>
                  <a:path w="1313" h="969" extrusionOk="0">
                    <a:moveTo>
                      <a:pt x="72" y="0"/>
                    </a:moveTo>
                    <a:cubicBezTo>
                      <a:pt x="58" y="0"/>
                      <a:pt x="44" y="5"/>
                      <a:pt x="32" y="15"/>
                    </a:cubicBezTo>
                    <a:cubicBezTo>
                      <a:pt x="5" y="37"/>
                      <a:pt x="0" y="78"/>
                      <a:pt x="23" y="105"/>
                    </a:cubicBezTo>
                    <a:cubicBezTo>
                      <a:pt x="176" y="303"/>
                      <a:pt x="347" y="487"/>
                      <a:pt x="540" y="649"/>
                    </a:cubicBezTo>
                    <a:cubicBezTo>
                      <a:pt x="639" y="730"/>
                      <a:pt x="743" y="802"/>
                      <a:pt x="860" y="861"/>
                    </a:cubicBezTo>
                    <a:cubicBezTo>
                      <a:pt x="972" y="915"/>
                      <a:pt x="1094" y="951"/>
                      <a:pt x="1220" y="969"/>
                    </a:cubicBezTo>
                    <a:cubicBezTo>
                      <a:pt x="1221" y="969"/>
                      <a:pt x="1223" y="969"/>
                      <a:pt x="1225" y="969"/>
                    </a:cubicBezTo>
                    <a:cubicBezTo>
                      <a:pt x="1284" y="969"/>
                      <a:pt x="1313" y="900"/>
                      <a:pt x="1269" y="861"/>
                    </a:cubicBezTo>
                    <a:cubicBezTo>
                      <a:pt x="1260" y="852"/>
                      <a:pt x="1247" y="843"/>
                      <a:pt x="1233" y="843"/>
                    </a:cubicBezTo>
                    <a:lnTo>
                      <a:pt x="1238" y="847"/>
                    </a:lnTo>
                    <a:cubicBezTo>
                      <a:pt x="1202" y="843"/>
                      <a:pt x="1170" y="834"/>
                      <a:pt x="1139" y="829"/>
                    </a:cubicBezTo>
                    <a:cubicBezTo>
                      <a:pt x="1049" y="807"/>
                      <a:pt x="959" y="771"/>
                      <a:pt x="873" y="730"/>
                    </a:cubicBezTo>
                    <a:lnTo>
                      <a:pt x="873" y="730"/>
                    </a:lnTo>
                    <a:lnTo>
                      <a:pt x="887" y="735"/>
                    </a:lnTo>
                    <a:lnTo>
                      <a:pt x="873" y="726"/>
                    </a:lnTo>
                    <a:cubicBezTo>
                      <a:pt x="738" y="654"/>
                      <a:pt x="617" y="564"/>
                      <a:pt x="509" y="460"/>
                    </a:cubicBezTo>
                    <a:cubicBezTo>
                      <a:pt x="369" y="325"/>
                      <a:pt x="239" y="177"/>
                      <a:pt x="122" y="24"/>
                    </a:cubicBezTo>
                    <a:cubicBezTo>
                      <a:pt x="109" y="9"/>
                      <a:pt x="91" y="0"/>
                      <a:pt x="72"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2459;p69">
                <a:extLst>
                  <a:ext uri="{FF2B5EF4-FFF2-40B4-BE49-F238E27FC236}">
                    <a16:creationId xmlns:a16="http://schemas.microsoft.com/office/drawing/2014/main" id="{51737AB7-3EB5-3C4A-9D94-003B32255538}"/>
                  </a:ext>
                </a:extLst>
              </p:cNvPr>
              <p:cNvSpPr/>
              <p:nvPr/>
            </p:nvSpPr>
            <p:spPr>
              <a:xfrm>
                <a:off x="5965922" y="3378913"/>
                <a:ext cx="160593" cy="936362"/>
              </a:xfrm>
              <a:custGeom>
                <a:avLst/>
                <a:gdLst/>
                <a:ahLst/>
                <a:cxnLst/>
                <a:rect l="l" t="t" r="r" b="b"/>
                <a:pathLst>
                  <a:path w="2291" h="13358" extrusionOk="0">
                    <a:moveTo>
                      <a:pt x="567" y="9007"/>
                    </a:moveTo>
                    <a:cubicBezTo>
                      <a:pt x="567" y="9008"/>
                      <a:pt x="567" y="9009"/>
                      <a:pt x="567" y="9010"/>
                    </a:cubicBezTo>
                    <a:lnTo>
                      <a:pt x="567" y="9010"/>
                    </a:lnTo>
                    <a:cubicBezTo>
                      <a:pt x="567" y="9009"/>
                      <a:pt x="567" y="9008"/>
                      <a:pt x="567" y="9007"/>
                    </a:cubicBezTo>
                    <a:close/>
                    <a:moveTo>
                      <a:pt x="2290" y="1"/>
                    </a:moveTo>
                    <a:lnTo>
                      <a:pt x="2290" y="1"/>
                    </a:lnTo>
                    <a:cubicBezTo>
                      <a:pt x="2250" y="23"/>
                      <a:pt x="2205" y="46"/>
                      <a:pt x="2155" y="64"/>
                    </a:cubicBezTo>
                    <a:lnTo>
                      <a:pt x="2160" y="64"/>
                    </a:lnTo>
                    <a:cubicBezTo>
                      <a:pt x="2119" y="352"/>
                      <a:pt x="2079" y="640"/>
                      <a:pt x="2034" y="923"/>
                    </a:cubicBezTo>
                    <a:cubicBezTo>
                      <a:pt x="2020" y="1027"/>
                      <a:pt x="2002" y="1126"/>
                      <a:pt x="1984" y="1229"/>
                    </a:cubicBezTo>
                    <a:lnTo>
                      <a:pt x="1962" y="1382"/>
                    </a:lnTo>
                    <a:lnTo>
                      <a:pt x="1948" y="1459"/>
                    </a:lnTo>
                    <a:cubicBezTo>
                      <a:pt x="1944" y="1472"/>
                      <a:pt x="1944" y="1490"/>
                      <a:pt x="1939" y="1504"/>
                    </a:cubicBezTo>
                    <a:cubicBezTo>
                      <a:pt x="1935" y="1535"/>
                      <a:pt x="1930" y="1562"/>
                      <a:pt x="1926" y="1594"/>
                    </a:cubicBezTo>
                    <a:cubicBezTo>
                      <a:pt x="1782" y="2435"/>
                      <a:pt x="1611" y="3280"/>
                      <a:pt x="1431" y="4117"/>
                    </a:cubicBezTo>
                    <a:cubicBezTo>
                      <a:pt x="1080" y="5791"/>
                      <a:pt x="698" y="7464"/>
                      <a:pt x="414" y="9156"/>
                    </a:cubicBezTo>
                    <a:cubicBezTo>
                      <a:pt x="302" y="9839"/>
                      <a:pt x="203" y="10523"/>
                      <a:pt x="131" y="11212"/>
                    </a:cubicBezTo>
                    <a:cubicBezTo>
                      <a:pt x="95" y="11562"/>
                      <a:pt x="63" y="11909"/>
                      <a:pt x="41" y="12260"/>
                    </a:cubicBezTo>
                    <a:cubicBezTo>
                      <a:pt x="32" y="12431"/>
                      <a:pt x="23" y="12602"/>
                      <a:pt x="14" y="12773"/>
                    </a:cubicBezTo>
                    <a:cubicBezTo>
                      <a:pt x="9" y="12858"/>
                      <a:pt x="9" y="12944"/>
                      <a:pt x="5" y="13029"/>
                    </a:cubicBezTo>
                    <a:cubicBezTo>
                      <a:pt x="5" y="13074"/>
                      <a:pt x="5" y="13114"/>
                      <a:pt x="0" y="13159"/>
                    </a:cubicBezTo>
                    <a:cubicBezTo>
                      <a:pt x="0" y="13200"/>
                      <a:pt x="0" y="13245"/>
                      <a:pt x="0" y="13290"/>
                    </a:cubicBezTo>
                    <a:cubicBezTo>
                      <a:pt x="0" y="13308"/>
                      <a:pt x="9" y="13321"/>
                      <a:pt x="18" y="13335"/>
                    </a:cubicBezTo>
                    <a:cubicBezTo>
                      <a:pt x="32" y="13348"/>
                      <a:pt x="45" y="13353"/>
                      <a:pt x="63" y="13357"/>
                    </a:cubicBezTo>
                    <a:cubicBezTo>
                      <a:pt x="95" y="13357"/>
                      <a:pt x="126" y="13330"/>
                      <a:pt x="126" y="13294"/>
                    </a:cubicBezTo>
                    <a:lnTo>
                      <a:pt x="126" y="13191"/>
                    </a:lnTo>
                    <a:cubicBezTo>
                      <a:pt x="126" y="13155"/>
                      <a:pt x="126" y="13105"/>
                      <a:pt x="131" y="13060"/>
                    </a:cubicBezTo>
                    <a:cubicBezTo>
                      <a:pt x="131" y="12966"/>
                      <a:pt x="135" y="12872"/>
                      <a:pt x="140" y="12777"/>
                    </a:cubicBezTo>
                    <a:cubicBezTo>
                      <a:pt x="149" y="12597"/>
                      <a:pt x="158" y="12422"/>
                      <a:pt x="171" y="12242"/>
                    </a:cubicBezTo>
                    <a:cubicBezTo>
                      <a:pt x="194" y="11882"/>
                      <a:pt x="225" y="11522"/>
                      <a:pt x="261" y="11167"/>
                    </a:cubicBezTo>
                    <a:cubicBezTo>
                      <a:pt x="338" y="10443"/>
                      <a:pt x="445" y="9724"/>
                      <a:pt x="567" y="9010"/>
                    </a:cubicBezTo>
                    <a:lnTo>
                      <a:pt x="567" y="9010"/>
                    </a:lnTo>
                    <a:cubicBezTo>
                      <a:pt x="566" y="9012"/>
                      <a:pt x="565" y="9014"/>
                      <a:pt x="564" y="9017"/>
                    </a:cubicBezTo>
                    <a:lnTo>
                      <a:pt x="564" y="9017"/>
                    </a:lnTo>
                    <a:cubicBezTo>
                      <a:pt x="856" y="7324"/>
                      <a:pt x="1238" y="5653"/>
                      <a:pt x="1588" y="3978"/>
                    </a:cubicBezTo>
                    <a:cubicBezTo>
                      <a:pt x="1759" y="3164"/>
                      <a:pt x="1926" y="2345"/>
                      <a:pt x="2065" y="1526"/>
                    </a:cubicBezTo>
                    <a:cubicBezTo>
                      <a:pt x="2065" y="1522"/>
                      <a:pt x="2065" y="1517"/>
                      <a:pt x="2065" y="1517"/>
                    </a:cubicBezTo>
                    <a:cubicBezTo>
                      <a:pt x="2151" y="1009"/>
                      <a:pt x="2227" y="509"/>
                      <a:pt x="2290"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2460;p69">
                <a:extLst>
                  <a:ext uri="{FF2B5EF4-FFF2-40B4-BE49-F238E27FC236}">
                    <a16:creationId xmlns:a16="http://schemas.microsoft.com/office/drawing/2014/main" id="{91A57538-1E99-334C-9349-D7B737D4C4E5}"/>
                  </a:ext>
                </a:extLst>
              </p:cNvPr>
              <p:cNvSpPr/>
              <p:nvPr/>
            </p:nvSpPr>
            <p:spPr>
              <a:xfrm>
                <a:off x="5824956" y="3452094"/>
                <a:ext cx="48928" cy="874677"/>
              </a:xfrm>
              <a:custGeom>
                <a:avLst/>
                <a:gdLst/>
                <a:ahLst/>
                <a:cxnLst/>
                <a:rect l="l" t="t" r="r" b="b"/>
                <a:pathLst>
                  <a:path w="698" h="12478" extrusionOk="0">
                    <a:moveTo>
                      <a:pt x="698" y="1"/>
                    </a:moveTo>
                    <a:lnTo>
                      <a:pt x="698" y="1"/>
                    </a:lnTo>
                    <a:cubicBezTo>
                      <a:pt x="657" y="10"/>
                      <a:pt x="617" y="14"/>
                      <a:pt x="572" y="19"/>
                    </a:cubicBezTo>
                    <a:lnTo>
                      <a:pt x="572" y="23"/>
                    </a:lnTo>
                    <a:cubicBezTo>
                      <a:pt x="383" y="1485"/>
                      <a:pt x="221" y="2956"/>
                      <a:pt x="117" y="4427"/>
                    </a:cubicBezTo>
                    <a:cubicBezTo>
                      <a:pt x="59" y="5278"/>
                      <a:pt x="18" y="6132"/>
                      <a:pt x="5" y="6983"/>
                    </a:cubicBezTo>
                    <a:cubicBezTo>
                      <a:pt x="0" y="7401"/>
                      <a:pt x="0" y="7819"/>
                      <a:pt x="5" y="8233"/>
                    </a:cubicBezTo>
                    <a:cubicBezTo>
                      <a:pt x="9" y="8638"/>
                      <a:pt x="14" y="9043"/>
                      <a:pt x="23" y="9443"/>
                    </a:cubicBezTo>
                    <a:cubicBezTo>
                      <a:pt x="36" y="9956"/>
                      <a:pt x="59" y="10469"/>
                      <a:pt x="113" y="10977"/>
                    </a:cubicBezTo>
                    <a:cubicBezTo>
                      <a:pt x="135" y="11234"/>
                      <a:pt x="171" y="11486"/>
                      <a:pt x="212" y="11742"/>
                    </a:cubicBezTo>
                    <a:cubicBezTo>
                      <a:pt x="234" y="11864"/>
                      <a:pt x="257" y="11985"/>
                      <a:pt x="284" y="12111"/>
                    </a:cubicBezTo>
                    <a:cubicBezTo>
                      <a:pt x="302" y="12219"/>
                      <a:pt x="329" y="12322"/>
                      <a:pt x="360" y="12426"/>
                    </a:cubicBezTo>
                    <a:cubicBezTo>
                      <a:pt x="365" y="12444"/>
                      <a:pt x="374" y="12457"/>
                      <a:pt x="387" y="12466"/>
                    </a:cubicBezTo>
                    <a:cubicBezTo>
                      <a:pt x="397" y="12473"/>
                      <a:pt x="409" y="12477"/>
                      <a:pt x="422" y="12477"/>
                    </a:cubicBezTo>
                    <a:cubicBezTo>
                      <a:pt x="427" y="12477"/>
                      <a:pt x="432" y="12477"/>
                      <a:pt x="437" y="12475"/>
                    </a:cubicBezTo>
                    <a:cubicBezTo>
                      <a:pt x="468" y="12466"/>
                      <a:pt x="491" y="12430"/>
                      <a:pt x="482" y="12399"/>
                    </a:cubicBezTo>
                    <a:cubicBezTo>
                      <a:pt x="450" y="12295"/>
                      <a:pt x="423" y="12187"/>
                      <a:pt x="405" y="12079"/>
                    </a:cubicBezTo>
                    <a:cubicBezTo>
                      <a:pt x="374" y="11949"/>
                      <a:pt x="351" y="11819"/>
                      <a:pt x="329" y="11688"/>
                    </a:cubicBezTo>
                    <a:cubicBezTo>
                      <a:pt x="288" y="11423"/>
                      <a:pt x="252" y="11162"/>
                      <a:pt x="230" y="10896"/>
                    </a:cubicBezTo>
                    <a:lnTo>
                      <a:pt x="230" y="10905"/>
                    </a:lnTo>
                    <a:cubicBezTo>
                      <a:pt x="149" y="10096"/>
                      <a:pt x="140" y="9286"/>
                      <a:pt x="131" y="8476"/>
                    </a:cubicBezTo>
                    <a:cubicBezTo>
                      <a:pt x="126" y="8062"/>
                      <a:pt x="122" y="7653"/>
                      <a:pt x="126" y="7239"/>
                    </a:cubicBezTo>
                    <a:cubicBezTo>
                      <a:pt x="131" y="6812"/>
                      <a:pt x="140" y="6389"/>
                      <a:pt x="158" y="5966"/>
                    </a:cubicBezTo>
                    <a:cubicBezTo>
                      <a:pt x="225" y="4256"/>
                      <a:pt x="387" y="2556"/>
                      <a:pt x="590" y="860"/>
                    </a:cubicBezTo>
                    <a:cubicBezTo>
                      <a:pt x="626" y="572"/>
                      <a:pt x="662" y="284"/>
                      <a:pt x="698"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2461;p69">
                <a:extLst>
                  <a:ext uri="{FF2B5EF4-FFF2-40B4-BE49-F238E27FC236}">
                    <a16:creationId xmlns:a16="http://schemas.microsoft.com/office/drawing/2014/main" id="{F30FC611-3608-6847-8834-2E3633BA9D68}"/>
                  </a:ext>
                </a:extLst>
              </p:cNvPr>
              <p:cNvSpPr/>
              <p:nvPr/>
            </p:nvSpPr>
            <p:spPr>
              <a:xfrm>
                <a:off x="5841008" y="4216508"/>
                <a:ext cx="70" cy="701"/>
              </a:xfrm>
              <a:custGeom>
                <a:avLst/>
                <a:gdLst/>
                <a:ahLst/>
                <a:cxnLst/>
                <a:rect l="l" t="t" r="r" b="b"/>
                <a:pathLst>
                  <a:path w="1" h="10" extrusionOk="0">
                    <a:moveTo>
                      <a:pt x="1" y="9"/>
                    </a:moveTo>
                    <a:lnTo>
                      <a:pt x="1" y="0"/>
                    </a:lnTo>
                    <a:lnTo>
                      <a:pt x="1" y="9"/>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2462;p69">
                <a:extLst>
                  <a:ext uri="{FF2B5EF4-FFF2-40B4-BE49-F238E27FC236}">
                    <a16:creationId xmlns:a16="http://schemas.microsoft.com/office/drawing/2014/main" id="{F5C0F51F-3EA1-6440-B528-DF9EEC53333D}"/>
                  </a:ext>
                </a:extLst>
              </p:cNvPr>
              <p:cNvSpPr/>
              <p:nvPr/>
            </p:nvSpPr>
            <p:spPr>
              <a:xfrm>
                <a:off x="5851452" y="4308476"/>
                <a:ext cx="124493" cy="23342"/>
              </a:xfrm>
              <a:custGeom>
                <a:avLst/>
                <a:gdLst/>
                <a:ahLst/>
                <a:cxnLst/>
                <a:rect l="l" t="t" r="r" b="b"/>
                <a:pathLst>
                  <a:path w="1776" h="333" extrusionOk="0">
                    <a:moveTo>
                      <a:pt x="1678" y="0"/>
                    </a:moveTo>
                    <a:cubicBezTo>
                      <a:pt x="1671" y="0"/>
                      <a:pt x="1662" y="3"/>
                      <a:pt x="1656" y="6"/>
                    </a:cubicBezTo>
                    <a:cubicBezTo>
                      <a:pt x="1611" y="33"/>
                      <a:pt x="1566" y="56"/>
                      <a:pt x="1516" y="78"/>
                    </a:cubicBezTo>
                    <a:cubicBezTo>
                      <a:pt x="1377" y="132"/>
                      <a:pt x="1233" y="173"/>
                      <a:pt x="1084" y="191"/>
                    </a:cubicBezTo>
                    <a:lnTo>
                      <a:pt x="1089" y="191"/>
                    </a:lnTo>
                    <a:cubicBezTo>
                      <a:pt x="976" y="204"/>
                      <a:pt x="863" y="210"/>
                      <a:pt x="749" y="210"/>
                    </a:cubicBezTo>
                    <a:cubicBezTo>
                      <a:pt x="521" y="210"/>
                      <a:pt x="291" y="188"/>
                      <a:pt x="63" y="164"/>
                    </a:cubicBezTo>
                    <a:cubicBezTo>
                      <a:pt x="50" y="164"/>
                      <a:pt x="32" y="168"/>
                      <a:pt x="23" y="182"/>
                    </a:cubicBezTo>
                    <a:cubicBezTo>
                      <a:pt x="9" y="191"/>
                      <a:pt x="0" y="209"/>
                      <a:pt x="0" y="227"/>
                    </a:cubicBezTo>
                    <a:cubicBezTo>
                      <a:pt x="0" y="240"/>
                      <a:pt x="9" y="258"/>
                      <a:pt x="23" y="267"/>
                    </a:cubicBezTo>
                    <a:cubicBezTo>
                      <a:pt x="32" y="281"/>
                      <a:pt x="50" y="285"/>
                      <a:pt x="63" y="285"/>
                    </a:cubicBezTo>
                    <a:cubicBezTo>
                      <a:pt x="287" y="318"/>
                      <a:pt x="512" y="333"/>
                      <a:pt x="738" y="333"/>
                    </a:cubicBezTo>
                    <a:cubicBezTo>
                      <a:pt x="793" y="333"/>
                      <a:pt x="849" y="332"/>
                      <a:pt x="904" y="330"/>
                    </a:cubicBezTo>
                    <a:cubicBezTo>
                      <a:pt x="1188" y="326"/>
                      <a:pt x="1467" y="249"/>
                      <a:pt x="1719" y="114"/>
                    </a:cubicBezTo>
                    <a:cubicBezTo>
                      <a:pt x="1776" y="84"/>
                      <a:pt x="1752" y="2"/>
                      <a:pt x="1692" y="2"/>
                    </a:cubicBezTo>
                    <a:cubicBezTo>
                      <a:pt x="1690" y="2"/>
                      <a:pt x="1689" y="2"/>
                      <a:pt x="1687" y="2"/>
                    </a:cubicBezTo>
                    <a:cubicBezTo>
                      <a:pt x="1685" y="1"/>
                      <a:pt x="1682" y="0"/>
                      <a:pt x="1678"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2463;p69">
                <a:extLst>
                  <a:ext uri="{FF2B5EF4-FFF2-40B4-BE49-F238E27FC236}">
                    <a16:creationId xmlns:a16="http://schemas.microsoft.com/office/drawing/2014/main" id="{04A65475-92CF-5C4B-BE55-E3737D6690C6}"/>
                  </a:ext>
                </a:extLst>
              </p:cNvPr>
              <p:cNvSpPr/>
              <p:nvPr/>
            </p:nvSpPr>
            <p:spPr>
              <a:xfrm>
                <a:off x="5275812" y="3398470"/>
                <a:ext cx="250248" cy="765955"/>
              </a:xfrm>
              <a:custGeom>
                <a:avLst/>
                <a:gdLst/>
                <a:ahLst/>
                <a:cxnLst/>
                <a:rect l="l" t="t" r="r" b="b"/>
                <a:pathLst>
                  <a:path w="3570" h="10927" extrusionOk="0">
                    <a:moveTo>
                      <a:pt x="3448" y="1"/>
                    </a:moveTo>
                    <a:cubicBezTo>
                      <a:pt x="3426" y="455"/>
                      <a:pt x="3390" y="910"/>
                      <a:pt x="3340" y="1364"/>
                    </a:cubicBezTo>
                    <a:lnTo>
                      <a:pt x="3345" y="1364"/>
                    </a:lnTo>
                    <a:cubicBezTo>
                      <a:pt x="3178" y="2808"/>
                      <a:pt x="2877" y="4230"/>
                      <a:pt x="2450" y="5620"/>
                    </a:cubicBezTo>
                    <a:cubicBezTo>
                      <a:pt x="2279" y="6173"/>
                      <a:pt x="2090" y="6717"/>
                      <a:pt x="1874" y="7257"/>
                    </a:cubicBezTo>
                    <a:cubicBezTo>
                      <a:pt x="1640" y="7842"/>
                      <a:pt x="1383" y="8422"/>
                      <a:pt x="1086" y="8985"/>
                    </a:cubicBezTo>
                    <a:cubicBezTo>
                      <a:pt x="763" y="9614"/>
                      <a:pt x="371" y="10213"/>
                      <a:pt x="25" y="10838"/>
                    </a:cubicBezTo>
                    <a:cubicBezTo>
                      <a:pt x="0" y="10884"/>
                      <a:pt x="39" y="10926"/>
                      <a:pt x="80" y="10926"/>
                    </a:cubicBezTo>
                    <a:cubicBezTo>
                      <a:pt x="99" y="10926"/>
                      <a:pt x="119" y="10918"/>
                      <a:pt x="133" y="10897"/>
                    </a:cubicBezTo>
                    <a:cubicBezTo>
                      <a:pt x="326" y="10550"/>
                      <a:pt x="529" y="10213"/>
                      <a:pt x="731" y="9875"/>
                    </a:cubicBezTo>
                    <a:cubicBezTo>
                      <a:pt x="830" y="9704"/>
                      <a:pt x="934" y="9533"/>
                      <a:pt x="1028" y="9358"/>
                    </a:cubicBezTo>
                    <a:cubicBezTo>
                      <a:pt x="1122" y="9187"/>
                      <a:pt x="1208" y="9025"/>
                      <a:pt x="1293" y="8854"/>
                    </a:cubicBezTo>
                    <a:cubicBezTo>
                      <a:pt x="1608" y="8224"/>
                      <a:pt x="1887" y="7577"/>
                      <a:pt x="2135" y="6920"/>
                    </a:cubicBezTo>
                    <a:cubicBezTo>
                      <a:pt x="2643" y="5557"/>
                      <a:pt x="3025" y="4149"/>
                      <a:pt x="3273" y="2714"/>
                    </a:cubicBezTo>
                    <a:cubicBezTo>
                      <a:pt x="3426" y="1836"/>
                      <a:pt x="3525" y="950"/>
                      <a:pt x="3570" y="59"/>
                    </a:cubicBezTo>
                    <a:cubicBezTo>
                      <a:pt x="3543" y="46"/>
                      <a:pt x="3511" y="32"/>
                      <a:pt x="3484" y="19"/>
                    </a:cubicBezTo>
                    <a:lnTo>
                      <a:pt x="3448" y="1"/>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2464;p69">
                <a:extLst>
                  <a:ext uri="{FF2B5EF4-FFF2-40B4-BE49-F238E27FC236}">
                    <a16:creationId xmlns:a16="http://schemas.microsoft.com/office/drawing/2014/main" id="{6BE9E99F-7C21-5146-867A-73ED0145DDF3}"/>
                  </a:ext>
                </a:extLst>
              </p:cNvPr>
              <p:cNvSpPr/>
              <p:nvPr/>
            </p:nvSpPr>
            <p:spPr>
              <a:xfrm>
                <a:off x="5510218" y="3494013"/>
                <a:ext cx="70" cy="70"/>
              </a:xfrm>
              <a:custGeom>
                <a:avLst/>
                <a:gdLst/>
                <a:ahLst/>
                <a:cxnLst/>
                <a:rect l="l" t="t" r="r" b="b"/>
                <a:pathLst>
                  <a:path w="1" h="1" extrusionOk="0">
                    <a:moveTo>
                      <a:pt x="1" y="1"/>
                    </a:moveTo>
                    <a:lnTo>
                      <a:pt x="1" y="1"/>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2465;p69">
                <a:extLst>
                  <a:ext uri="{FF2B5EF4-FFF2-40B4-BE49-F238E27FC236}">
                    <a16:creationId xmlns:a16="http://schemas.microsoft.com/office/drawing/2014/main" id="{1C2695C9-8F1F-7E46-B0B8-7DC7A4A97C84}"/>
                  </a:ext>
                </a:extLst>
              </p:cNvPr>
              <p:cNvSpPr/>
              <p:nvPr/>
            </p:nvSpPr>
            <p:spPr>
              <a:xfrm>
                <a:off x="5509937" y="3494013"/>
                <a:ext cx="350" cy="421"/>
              </a:xfrm>
              <a:custGeom>
                <a:avLst/>
                <a:gdLst/>
                <a:ahLst/>
                <a:cxnLst/>
                <a:rect l="l" t="t" r="r" b="b"/>
                <a:pathLst>
                  <a:path w="5" h="6" extrusionOk="0">
                    <a:moveTo>
                      <a:pt x="5" y="5"/>
                    </a:moveTo>
                    <a:cubicBezTo>
                      <a:pt x="0" y="5"/>
                      <a:pt x="0" y="5"/>
                      <a:pt x="5" y="1"/>
                    </a:cubicBezTo>
                    <a:cubicBezTo>
                      <a:pt x="0" y="5"/>
                      <a:pt x="0" y="5"/>
                      <a:pt x="5" y="5"/>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2466;p69">
                <a:extLst>
                  <a:ext uri="{FF2B5EF4-FFF2-40B4-BE49-F238E27FC236}">
                    <a16:creationId xmlns:a16="http://schemas.microsoft.com/office/drawing/2014/main" id="{FF7FC88E-304E-5247-BA9F-D212DDF034A0}"/>
                  </a:ext>
                </a:extLst>
              </p:cNvPr>
              <p:cNvSpPr/>
              <p:nvPr/>
            </p:nvSpPr>
            <p:spPr>
              <a:xfrm>
                <a:off x="5407104" y="3906536"/>
                <a:ext cx="70" cy="350"/>
              </a:xfrm>
              <a:custGeom>
                <a:avLst/>
                <a:gdLst/>
                <a:ahLst/>
                <a:cxnLst/>
                <a:rect l="l" t="t" r="r" b="b"/>
                <a:pathLst>
                  <a:path w="1" h="5" extrusionOk="0">
                    <a:moveTo>
                      <a:pt x="1" y="5"/>
                    </a:moveTo>
                    <a:lnTo>
                      <a:pt x="1" y="0"/>
                    </a:lnTo>
                    <a:lnTo>
                      <a:pt x="1" y="5"/>
                    </a:ln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2467;p69">
                <a:extLst>
                  <a:ext uri="{FF2B5EF4-FFF2-40B4-BE49-F238E27FC236}">
                    <a16:creationId xmlns:a16="http://schemas.microsoft.com/office/drawing/2014/main" id="{98498076-1ACA-BC46-B64D-2FDD5DB6A688}"/>
                  </a:ext>
                </a:extLst>
              </p:cNvPr>
              <p:cNvSpPr/>
              <p:nvPr/>
            </p:nvSpPr>
            <p:spPr>
              <a:xfrm>
                <a:off x="5406824" y="3906817"/>
                <a:ext cx="701" cy="1051"/>
              </a:xfrm>
              <a:custGeom>
                <a:avLst/>
                <a:gdLst/>
                <a:ahLst/>
                <a:cxnLst/>
                <a:rect l="l" t="t" r="r" b="b"/>
                <a:pathLst>
                  <a:path w="10" h="15" extrusionOk="0">
                    <a:moveTo>
                      <a:pt x="5" y="1"/>
                    </a:moveTo>
                    <a:lnTo>
                      <a:pt x="5" y="1"/>
                    </a:lnTo>
                    <a:cubicBezTo>
                      <a:pt x="0" y="5"/>
                      <a:pt x="0" y="10"/>
                      <a:pt x="0" y="14"/>
                    </a:cubicBezTo>
                    <a:cubicBezTo>
                      <a:pt x="0" y="10"/>
                      <a:pt x="9" y="1"/>
                      <a:pt x="5"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2468;p69">
                <a:extLst>
                  <a:ext uri="{FF2B5EF4-FFF2-40B4-BE49-F238E27FC236}">
                    <a16:creationId xmlns:a16="http://schemas.microsoft.com/office/drawing/2014/main" id="{D5F08342-6965-0746-BD2F-E393778DA049}"/>
                  </a:ext>
                </a:extLst>
              </p:cNvPr>
              <p:cNvSpPr/>
              <p:nvPr/>
            </p:nvSpPr>
            <p:spPr>
              <a:xfrm>
                <a:off x="5367359" y="3454338"/>
                <a:ext cx="409440" cy="790840"/>
              </a:xfrm>
              <a:custGeom>
                <a:avLst/>
                <a:gdLst/>
                <a:ahLst/>
                <a:cxnLst/>
                <a:rect l="l" t="t" r="r" b="b"/>
                <a:pathLst>
                  <a:path w="5841" h="11282" extrusionOk="0">
                    <a:moveTo>
                      <a:pt x="5714" y="0"/>
                    </a:moveTo>
                    <a:cubicBezTo>
                      <a:pt x="5714" y="50"/>
                      <a:pt x="5710" y="99"/>
                      <a:pt x="5701" y="149"/>
                    </a:cubicBezTo>
                    <a:lnTo>
                      <a:pt x="5705" y="145"/>
                    </a:lnTo>
                    <a:lnTo>
                      <a:pt x="5705" y="145"/>
                    </a:lnTo>
                    <a:cubicBezTo>
                      <a:pt x="5664" y="471"/>
                      <a:pt x="5601" y="798"/>
                      <a:pt x="5516" y="1116"/>
                    </a:cubicBezTo>
                    <a:cubicBezTo>
                      <a:pt x="5431" y="1453"/>
                      <a:pt x="5323" y="1782"/>
                      <a:pt x="5210" y="2106"/>
                    </a:cubicBezTo>
                    <a:cubicBezTo>
                      <a:pt x="4999" y="2726"/>
                      <a:pt x="4756" y="3334"/>
                      <a:pt x="4527" y="3945"/>
                    </a:cubicBezTo>
                    <a:cubicBezTo>
                      <a:pt x="4477" y="4080"/>
                      <a:pt x="4423" y="4215"/>
                      <a:pt x="4369" y="4346"/>
                    </a:cubicBezTo>
                    <a:cubicBezTo>
                      <a:pt x="3816" y="5745"/>
                      <a:pt x="3118" y="7085"/>
                      <a:pt x="2291" y="8345"/>
                    </a:cubicBezTo>
                    <a:cubicBezTo>
                      <a:pt x="2151" y="8557"/>
                      <a:pt x="2003" y="8768"/>
                      <a:pt x="1859" y="8979"/>
                    </a:cubicBezTo>
                    <a:cubicBezTo>
                      <a:pt x="1710" y="9186"/>
                      <a:pt x="1557" y="9393"/>
                      <a:pt x="1409" y="9596"/>
                    </a:cubicBezTo>
                    <a:lnTo>
                      <a:pt x="1418" y="9582"/>
                    </a:lnTo>
                    <a:lnTo>
                      <a:pt x="1418" y="9582"/>
                    </a:lnTo>
                    <a:cubicBezTo>
                      <a:pt x="1000" y="10149"/>
                      <a:pt x="532" y="10684"/>
                      <a:pt x="23" y="11175"/>
                    </a:cubicBezTo>
                    <a:cubicBezTo>
                      <a:pt x="1" y="11202"/>
                      <a:pt x="1" y="11238"/>
                      <a:pt x="23" y="11265"/>
                    </a:cubicBezTo>
                    <a:cubicBezTo>
                      <a:pt x="37" y="11276"/>
                      <a:pt x="54" y="11282"/>
                      <a:pt x="70" y="11282"/>
                    </a:cubicBezTo>
                    <a:cubicBezTo>
                      <a:pt x="86" y="11282"/>
                      <a:pt x="102" y="11276"/>
                      <a:pt x="113" y="11265"/>
                    </a:cubicBezTo>
                    <a:cubicBezTo>
                      <a:pt x="383" y="11008"/>
                      <a:pt x="640" y="10734"/>
                      <a:pt x="883" y="10450"/>
                    </a:cubicBezTo>
                    <a:cubicBezTo>
                      <a:pt x="1126" y="10172"/>
                      <a:pt x="1351" y="9884"/>
                      <a:pt x="1571" y="9587"/>
                    </a:cubicBezTo>
                    <a:cubicBezTo>
                      <a:pt x="1791" y="9294"/>
                      <a:pt x="2012" y="8984"/>
                      <a:pt x="2223" y="8673"/>
                    </a:cubicBezTo>
                    <a:cubicBezTo>
                      <a:pt x="2430" y="8363"/>
                      <a:pt x="2637" y="8039"/>
                      <a:pt x="2835" y="7715"/>
                    </a:cubicBezTo>
                    <a:cubicBezTo>
                      <a:pt x="3226" y="7072"/>
                      <a:pt x="3582" y="6406"/>
                      <a:pt x="3906" y="5722"/>
                    </a:cubicBezTo>
                    <a:cubicBezTo>
                      <a:pt x="4068" y="5385"/>
                      <a:pt x="4221" y="5039"/>
                      <a:pt x="4365" y="4688"/>
                    </a:cubicBezTo>
                    <a:cubicBezTo>
                      <a:pt x="4437" y="4517"/>
                      <a:pt x="4509" y="4341"/>
                      <a:pt x="4576" y="4170"/>
                    </a:cubicBezTo>
                    <a:cubicBezTo>
                      <a:pt x="4634" y="4013"/>
                      <a:pt x="4693" y="3855"/>
                      <a:pt x="4751" y="3698"/>
                    </a:cubicBezTo>
                    <a:cubicBezTo>
                      <a:pt x="4990" y="3077"/>
                      <a:pt x="5233" y="2456"/>
                      <a:pt x="5440" y="1822"/>
                    </a:cubicBezTo>
                    <a:cubicBezTo>
                      <a:pt x="5543" y="1498"/>
                      <a:pt x="5638" y="1165"/>
                      <a:pt x="5714" y="832"/>
                    </a:cubicBezTo>
                    <a:cubicBezTo>
                      <a:pt x="5773" y="562"/>
                      <a:pt x="5818" y="288"/>
                      <a:pt x="5840" y="14"/>
                    </a:cubicBezTo>
                    <a:cubicBezTo>
                      <a:pt x="5800" y="14"/>
                      <a:pt x="5759" y="5"/>
                      <a:pt x="5714"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2469;p69">
                <a:extLst>
                  <a:ext uri="{FF2B5EF4-FFF2-40B4-BE49-F238E27FC236}">
                    <a16:creationId xmlns:a16="http://schemas.microsoft.com/office/drawing/2014/main" id="{AFE79137-FF75-FA4F-954E-709924073F36}"/>
                  </a:ext>
                </a:extLst>
              </p:cNvPr>
              <p:cNvSpPr/>
              <p:nvPr/>
            </p:nvSpPr>
            <p:spPr>
              <a:xfrm>
                <a:off x="5766915" y="3464432"/>
                <a:ext cx="70" cy="981"/>
              </a:xfrm>
              <a:custGeom>
                <a:avLst/>
                <a:gdLst/>
                <a:ahLst/>
                <a:cxnLst/>
                <a:rect l="l" t="t" r="r" b="b"/>
                <a:pathLst>
                  <a:path w="1" h="14" extrusionOk="0">
                    <a:moveTo>
                      <a:pt x="1" y="14"/>
                    </a:moveTo>
                    <a:cubicBezTo>
                      <a:pt x="1" y="9"/>
                      <a:pt x="1" y="5"/>
                      <a:pt x="1" y="0"/>
                    </a:cubicBezTo>
                    <a:cubicBezTo>
                      <a:pt x="1" y="5"/>
                      <a:pt x="1" y="9"/>
                      <a:pt x="1" y="14"/>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2470;p69">
                <a:extLst>
                  <a:ext uri="{FF2B5EF4-FFF2-40B4-BE49-F238E27FC236}">
                    <a16:creationId xmlns:a16="http://schemas.microsoft.com/office/drawing/2014/main" id="{35E70C25-8D57-6043-905F-2BC7B1B90D7B}"/>
                  </a:ext>
                </a:extLst>
              </p:cNvPr>
              <p:cNvSpPr/>
              <p:nvPr/>
            </p:nvSpPr>
            <p:spPr>
              <a:xfrm>
                <a:off x="5276583" y="4158677"/>
                <a:ext cx="99679" cy="86430"/>
              </a:xfrm>
              <a:custGeom>
                <a:avLst/>
                <a:gdLst/>
                <a:ahLst/>
                <a:cxnLst/>
                <a:rect l="l" t="t" r="r" b="b"/>
                <a:pathLst>
                  <a:path w="1422" h="1233" extrusionOk="0">
                    <a:moveTo>
                      <a:pt x="77" y="1"/>
                    </a:moveTo>
                    <a:cubicBezTo>
                      <a:pt x="74" y="1"/>
                      <a:pt x="71" y="1"/>
                      <a:pt x="68" y="2"/>
                    </a:cubicBezTo>
                    <a:cubicBezTo>
                      <a:pt x="54" y="2"/>
                      <a:pt x="41" y="7"/>
                      <a:pt x="27" y="16"/>
                    </a:cubicBezTo>
                    <a:cubicBezTo>
                      <a:pt x="14" y="25"/>
                      <a:pt x="5" y="38"/>
                      <a:pt x="5" y="56"/>
                    </a:cubicBezTo>
                    <a:cubicBezTo>
                      <a:pt x="0" y="74"/>
                      <a:pt x="5" y="88"/>
                      <a:pt x="18" y="101"/>
                    </a:cubicBezTo>
                    <a:cubicBezTo>
                      <a:pt x="176" y="344"/>
                      <a:pt x="365" y="564"/>
                      <a:pt x="581" y="762"/>
                    </a:cubicBezTo>
                    <a:cubicBezTo>
                      <a:pt x="689" y="870"/>
                      <a:pt x="806" y="960"/>
                      <a:pt x="936" y="1046"/>
                    </a:cubicBezTo>
                    <a:cubicBezTo>
                      <a:pt x="1057" y="1127"/>
                      <a:pt x="1188" y="1185"/>
                      <a:pt x="1327" y="1226"/>
                    </a:cubicBezTo>
                    <a:cubicBezTo>
                      <a:pt x="1336" y="1230"/>
                      <a:pt x="1344" y="1232"/>
                      <a:pt x="1352" y="1232"/>
                    </a:cubicBezTo>
                    <a:cubicBezTo>
                      <a:pt x="1360" y="1232"/>
                      <a:pt x="1368" y="1230"/>
                      <a:pt x="1377" y="1226"/>
                    </a:cubicBezTo>
                    <a:cubicBezTo>
                      <a:pt x="1390" y="1221"/>
                      <a:pt x="1404" y="1208"/>
                      <a:pt x="1408" y="1194"/>
                    </a:cubicBezTo>
                    <a:cubicBezTo>
                      <a:pt x="1422" y="1158"/>
                      <a:pt x="1404" y="1122"/>
                      <a:pt x="1372" y="1113"/>
                    </a:cubicBezTo>
                    <a:cubicBezTo>
                      <a:pt x="1278" y="1086"/>
                      <a:pt x="1183" y="1046"/>
                      <a:pt x="1098" y="1001"/>
                    </a:cubicBezTo>
                    <a:cubicBezTo>
                      <a:pt x="927" y="897"/>
                      <a:pt x="765" y="776"/>
                      <a:pt x="621" y="636"/>
                    </a:cubicBezTo>
                    <a:lnTo>
                      <a:pt x="621" y="636"/>
                    </a:lnTo>
                    <a:lnTo>
                      <a:pt x="635" y="645"/>
                    </a:lnTo>
                    <a:cubicBezTo>
                      <a:pt x="441" y="456"/>
                      <a:pt x="266" y="249"/>
                      <a:pt x="113" y="25"/>
                    </a:cubicBezTo>
                    <a:cubicBezTo>
                      <a:pt x="105" y="10"/>
                      <a:pt x="92" y="1"/>
                      <a:pt x="77"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2471;p69">
                <a:extLst>
                  <a:ext uri="{FF2B5EF4-FFF2-40B4-BE49-F238E27FC236}">
                    <a16:creationId xmlns:a16="http://schemas.microsoft.com/office/drawing/2014/main" id="{5907C0C4-D5BE-614C-887A-5FC012EF5B71}"/>
                  </a:ext>
                </a:extLst>
              </p:cNvPr>
              <p:cNvSpPr/>
              <p:nvPr/>
            </p:nvSpPr>
            <p:spPr>
              <a:xfrm>
                <a:off x="5522835" y="3140862"/>
                <a:ext cx="218915" cy="170197"/>
              </a:xfrm>
              <a:custGeom>
                <a:avLst/>
                <a:gdLst/>
                <a:ahLst/>
                <a:cxnLst/>
                <a:rect l="l" t="t" r="r" b="b"/>
                <a:pathLst>
                  <a:path w="3123" h="2428" extrusionOk="0">
                    <a:moveTo>
                      <a:pt x="23" y="1"/>
                    </a:moveTo>
                    <a:lnTo>
                      <a:pt x="23" y="1"/>
                    </a:lnTo>
                    <a:cubicBezTo>
                      <a:pt x="1" y="288"/>
                      <a:pt x="19" y="572"/>
                      <a:pt x="73" y="851"/>
                    </a:cubicBezTo>
                    <a:cubicBezTo>
                      <a:pt x="136" y="1179"/>
                      <a:pt x="266" y="1490"/>
                      <a:pt x="451" y="1768"/>
                    </a:cubicBezTo>
                    <a:cubicBezTo>
                      <a:pt x="545" y="1908"/>
                      <a:pt x="662" y="2029"/>
                      <a:pt x="788" y="2137"/>
                    </a:cubicBezTo>
                    <a:cubicBezTo>
                      <a:pt x="914" y="2241"/>
                      <a:pt x="1062" y="2317"/>
                      <a:pt x="1215" y="2371"/>
                    </a:cubicBezTo>
                    <a:cubicBezTo>
                      <a:pt x="1329" y="2408"/>
                      <a:pt x="1449" y="2428"/>
                      <a:pt x="1569" y="2428"/>
                    </a:cubicBezTo>
                    <a:cubicBezTo>
                      <a:pt x="1610" y="2428"/>
                      <a:pt x="1651" y="2425"/>
                      <a:pt x="1692" y="2421"/>
                    </a:cubicBezTo>
                    <a:cubicBezTo>
                      <a:pt x="1863" y="2412"/>
                      <a:pt x="2025" y="2362"/>
                      <a:pt x="2174" y="2286"/>
                    </a:cubicBezTo>
                    <a:cubicBezTo>
                      <a:pt x="2304" y="2209"/>
                      <a:pt x="2421" y="2115"/>
                      <a:pt x="2520" y="2002"/>
                    </a:cubicBezTo>
                    <a:cubicBezTo>
                      <a:pt x="2632" y="1881"/>
                      <a:pt x="2731" y="1742"/>
                      <a:pt x="2812" y="1593"/>
                    </a:cubicBezTo>
                    <a:cubicBezTo>
                      <a:pt x="2880" y="1472"/>
                      <a:pt x="2934" y="1341"/>
                      <a:pt x="2979" y="1206"/>
                    </a:cubicBezTo>
                    <a:cubicBezTo>
                      <a:pt x="3024" y="1071"/>
                      <a:pt x="3060" y="936"/>
                      <a:pt x="3082" y="797"/>
                    </a:cubicBezTo>
                    <a:lnTo>
                      <a:pt x="3082" y="788"/>
                    </a:lnTo>
                    <a:cubicBezTo>
                      <a:pt x="3082" y="788"/>
                      <a:pt x="3082" y="788"/>
                      <a:pt x="3082" y="783"/>
                    </a:cubicBezTo>
                    <a:cubicBezTo>
                      <a:pt x="3100" y="675"/>
                      <a:pt x="3114" y="563"/>
                      <a:pt x="3123" y="450"/>
                    </a:cubicBezTo>
                    <a:cubicBezTo>
                      <a:pt x="3123" y="450"/>
                      <a:pt x="3123" y="446"/>
                      <a:pt x="3123" y="446"/>
                    </a:cubicBezTo>
                    <a:lnTo>
                      <a:pt x="3123" y="441"/>
                    </a:lnTo>
                    <a:lnTo>
                      <a:pt x="3123" y="428"/>
                    </a:lnTo>
                    <a:lnTo>
                      <a:pt x="3123" y="405"/>
                    </a:lnTo>
                    <a:lnTo>
                      <a:pt x="3123" y="396"/>
                    </a:lnTo>
                    <a:lnTo>
                      <a:pt x="3123" y="369"/>
                    </a:lnTo>
                    <a:cubicBezTo>
                      <a:pt x="3123" y="369"/>
                      <a:pt x="3123" y="365"/>
                      <a:pt x="3123" y="360"/>
                    </a:cubicBezTo>
                    <a:lnTo>
                      <a:pt x="3123" y="329"/>
                    </a:lnTo>
                    <a:lnTo>
                      <a:pt x="3123" y="320"/>
                    </a:lnTo>
                    <a:lnTo>
                      <a:pt x="3123" y="288"/>
                    </a:lnTo>
                    <a:lnTo>
                      <a:pt x="3123" y="252"/>
                    </a:lnTo>
                    <a:lnTo>
                      <a:pt x="3123" y="243"/>
                    </a:lnTo>
                    <a:lnTo>
                      <a:pt x="3123" y="221"/>
                    </a:lnTo>
                    <a:lnTo>
                      <a:pt x="3123" y="207"/>
                    </a:lnTo>
                    <a:cubicBezTo>
                      <a:pt x="3123" y="171"/>
                      <a:pt x="3123" y="135"/>
                      <a:pt x="3118" y="100"/>
                    </a:cubicBezTo>
                    <a:cubicBezTo>
                      <a:pt x="3118" y="100"/>
                      <a:pt x="3118" y="95"/>
                      <a:pt x="3118" y="95"/>
                    </a:cubicBezTo>
                    <a:cubicBezTo>
                      <a:pt x="3118" y="95"/>
                      <a:pt x="3118" y="91"/>
                      <a:pt x="3118" y="86"/>
                    </a:cubicBezTo>
                    <a:lnTo>
                      <a:pt x="3118" y="68"/>
                    </a:lnTo>
                    <a:cubicBezTo>
                      <a:pt x="3118" y="64"/>
                      <a:pt x="3118" y="64"/>
                      <a:pt x="3118" y="64"/>
                    </a:cubicBezTo>
                    <a:cubicBezTo>
                      <a:pt x="3118" y="59"/>
                      <a:pt x="3118" y="55"/>
                      <a:pt x="3118" y="50"/>
                    </a:cubicBezTo>
                    <a:lnTo>
                      <a:pt x="3118" y="46"/>
                    </a:lnTo>
                    <a:cubicBezTo>
                      <a:pt x="3118" y="41"/>
                      <a:pt x="3118" y="37"/>
                      <a:pt x="3118" y="32"/>
                    </a:cubicBezTo>
                    <a:cubicBezTo>
                      <a:pt x="3118" y="32"/>
                      <a:pt x="3118" y="32"/>
                      <a:pt x="3118" y="28"/>
                    </a:cubicBezTo>
                    <a:lnTo>
                      <a:pt x="3073" y="28"/>
                    </a:lnTo>
                    <a:cubicBezTo>
                      <a:pt x="3051" y="28"/>
                      <a:pt x="3033" y="28"/>
                      <a:pt x="3010" y="23"/>
                    </a:cubicBezTo>
                    <a:lnTo>
                      <a:pt x="2988" y="14"/>
                    </a:lnTo>
                    <a:lnTo>
                      <a:pt x="2988" y="28"/>
                    </a:lnTo>
                    <a:lnTo>
                      <a:pt x="2992" y="23"/>
                    </a:lnTo>
                    <a:cubicBezTo>
                      <a:pt x="2992" y="23"/>
                      <a:pt x="2992" y="28"/>
                      <a:pt x="2992" y="28"/>
                    </a:cubicBezTo>
                    <a:cubicBezTo>
                      <a:pt x="2992" y="32"/>
                      <a:pt x="2992" y="32"/>
                      <a:pt x="2992" y="37"/>
                    </a:cubicBezTo>
                    <a:lnTo>
                      <a:pt x="2992" y="73"/>
                    </a:lnTo>
                    <a:cubicBezTo>
                      <a:pt x="2997" y="113"/>
                      <a:pt x="2997" y="153"/>
                      <a:pt x="2997" y="189"/>
                    </a:cubicBezTo>
                    <a:cubicBezTo>
                      <a:pt x="2997" y="194"/>
                      <a:pt x="2997" y="194"/>
                      <a:pt x="2997" y="194"/>
                    </a:cubicBezTo>
                    <a:lnTo>
                      <a:pt x="2997" y="225"/>
                    </a:lnTo>
                    <a:lnTo>
                      <a:pt x="2997" y="257"/>
                    </a:lnTo>
                    <a:lnTo>
                      <a:pt x="2997" y="284"/>
                    </a:lnTo>
                    <a:lnTo>
                      <a:pt x="2997" y="293"/>
                    </a:lnTo>
                    <a:lnTo>
                      <a:pt x="2997" y="311"/>
                    </a:lnTo>
                    <a:cubicBezTo>
                      <a:pt x="2997" y="315"/>
                      <a:pt x="2997" y="320"/>
                      <a:pt x="2997" y="320"/>
                    </a:cubicBezTo>
                    <a:lnTo>
                      <a:pt x="2997" y="338"/>
                    </a:lnTo>
                    <a:lnTo>
                      <a:pt x="2997" y="351"/>
                    </a:lnTo>
                    <a:lnTo>
                      <a:pt x="2997" y="374"/>
                    </a:lnTo>
                    <a:lnTo>
                      <a:pt x="2997" y="378"/>
                    </a:lnTo>
                    <a:lnTo>
                      <a:pt x="2997" y="383"/>
                    </a:lnTo>
                    <a:cubicBezTo>
                      <a:pt x="2997" y="383"/>
                      <a:pt x="2997" y="387"/>
                      <a:pt x="2997" y="387"/>
                    </a:cubicBezTo>
                    <a:lnTo>
                      <a:pt x="2997" y="410"/>
                    </a:lnTo>
                    <a:cubicBezTo>
                      <a:pt x="2992" y="486"/>
                      <a:pt x="2983" y="563"/>
                      <a:pt x="2974" y="639"/>
                    </a:cubicBezTo>
                    <a:cubicBezTo>
                      <a:pt x="2970" y="675"/>
                      <a:pt x="2965" y="707"/>
                      <a:pt x="2961" y="738"/>
                    </a:cubicBezTo>
                    <a:cubicBezTo>
                      <a:pt x="2925" y="932"/>
                      <a:pt x="2871" y="1125"/>
                      <a:pt x="2799" y="1305"/>
                    </a:cubicBezTo>
                    <a:cubicBezTo>
                      <a:pt x="2727" y="1472"/>
                      <a:pt x="2641" y="1625"/>
                      <a:pt x="2533" y="1768"/>
                    </a:cubicBezTo>
                    <a:lnTo>
                      <a:pt x="2529" y="1773"/>
                    </a:lnTo>
                    <a:cubicBezTo>
                      <a:pt x="2448" y="1881"/>
                      <a:pt x="2349" y="1980"/>
                      <a:pt x="2246" y="2061"/>
                    </a:cubicBezTo>
                    <a:cubicBezTo>
                      <a:pt x="2160" y="2124"/>
                      <a:pt x="2070" y="2178"/>
                      <a:pt x="1976" y="2223"/>
                    </a:cubicBezTo>
                    <a:cubicBezTo>
                      <a:pt x="1890" y="2254"/>
                      <a:pt x="1800" y="2281"/>
                      <a:pt x="1710" y="2295"/>
                    </a:cubicBezTo>
                    <a:cubicBezTo>
                      <a:pt x="1665" y="2302"/>
                      <a:pt x="1619" y="2305"/>
                      <a:pt x="1573" y="2305"/>
                    </a:cubicBezTo>
                    <a:cubicBezTo>
                      <a:pt x="1527" y="2305"/>
                      <a:pt x="1481" y="2302"/>
                      <a:pt x="1436" y="2295"/>
                    </a:cubicBezTo>
                    <a:cubicBezTo>
                      <a:pt x="1341" y="2281"/>
                      <a:pt x="1251" y="2254"/>
                      <a:pt x="1166" y="2218"/>
                    </a:cubicBezTo>
                    <a:cubicBezTo>
                      <a:pt x="1071" y="2178"/>
                      <a:pt x="981" y="2124"/>
                      <a:pt x="900" y="2065"/>
                    </a:cubicBezTo>
                    <a:cubicBezTo>
                      <a:pt x="792" y="1980"/>
                      <a:pt x="698" y="1881"/>
                      <a:pt x="617" y="1773"/>
                    </a:cubicBezTo>
                    <a:cubicBezTo>
                      <a:pt x="617" y="1777"/>
                      <a:pt x="617" y="1777"/>
                      <a:pt x="617" y="1782"/>
                    </a:cubicBezTo>
                    <a:cubicBezTo>
                      <a:pt x="617" y="1777"/>
                      <a:pt x="613" y="1773"/>
                      <a:pt x="613" y="1773"/>
                    </a:cubicBezTo>
                    <a:cubicBezTo>
                      <a:pt x="509" y="1634"/>
                      <a:pt x="419" y="1481"/>
                      <a:pt x="352" y="1323"/>
                    </a:cubicBezTo>
                    <a:cubicBezTo>
                      <a:pt x="352" y="1323"/>
                      <a:pt x="352" y="1319"/>
                      <a:pt x="352" y="1319"/>
                    </a:cubicBezTo>
                    <a:cubicBezTo>
                      <a:pt x="347" y="1314"/>
                      <a:pt x="347" y="1314"/>
                      <a:pt x="347" y="1310"/>
                    </a:cubicBezTo>
                    <a:cubicBezTo>
                      <a:pt x="257" y="1094"/>
                      <a:pt x="194" y="864"/>
                      <a:pt x="163" y="630"/>
                    </a:cubicBezTo>
                    <a:lnTo>
                      <a:pt x="163" y="648"/>
                    </a:lnTo>
                    <a:cubicBezTo>
                      <a:pt x="136" y="437"/>
                      <a:pt x="131" y="225"/>
                      <a:pt x="145" y="14"/>
                    </a:cubicBezTo>
                    <a:lnTo>
                      <a:pt x="86" y="14"/>
                    </a:lnTo>
                    <a:cubicBezTo>
                      <a:pt x="68" y="14"/>
                      <a:pt x="50" y="10"/>
                      <a:pt x="32" y="5"/>
                    </a:cubicBezTo>
                    <a:lnTo>
                      <a:pt x="23" y="1"/>
                    </a:ln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2472;p69">
                <a:extLst>
                  <a:ext uri="{FF2B5EF4-FFF2-40B4-BE49-F238E27FC236}">
                    <a16:creationId xmlns:a16="http://schemas.microsoft.com/office/drawing/2014/main" id="{A69786FB-E663-5944-9C7F-1D9026F32E9B}"/>
                  </a:ext>
                </a:extLst>
              </p:cNvPr>
              <p:cNvSpPr/>
              <p:nvPr/>
            </p:nvSpPr>
            <p:spPr>
              <a:xfrm>
                <a:off x="5718688" y="3234091"/>
                <a:ext cx="280" cy="491"/>
              </a:xfrm>
              <a:custGeom>
                <a:avLst/>
                <a:gdLst/>
                <a:ahLst/>
                <a:cxnLst/>
                <a:rect l="l" t="t" r="r" b="b"/>
                <a:pathLst>
                  <a:path w="4" h="7" extrusionOk="0">
                    <a:moveTo>
                      <a:pt x="2" y="1"/>
                    </a:moveTo>
                    <a:lnTo>
                      <a:pt x="2" y="1"/>
                    </a:lnTo>
                    <a:cubicBezTo>
                      <a:pt x="2" y="1"/>
                      <a:pt x="1" y="1"/>
                      <a:pt x="0" y="2"/>
                    </a:cubicBezTo>
                    <a:cubicBezTo>
                      <a:pt x="0" y="2"/>
                      <a:pt x="0" y="7"/>
                      <a:pt x="0" y="7"/>
                    </a:cubicBezTo>
                    <a:cubicBezTo>
                      <a:pt x="0" y="7"/>
                      <a:pt x="3" y="1"/>
                      <a:pt x="2"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2473;p69">
                <a:extLst>
                  <a:ext uri="{FF2B5EF4-FFF2-40B4-BE49-F238E27FC236}">
                    <a16:creationId xmlns:a16="http://schemas.microsoft.com/office/drawing/2014/main" id="{A65B0648-C1FF-5344-8167-3EBD44FA3217}"/>
                  </a:ext>
                </a:extLst>
              </p:cNvPr>
              <p:cNvSpPr/>
              <p:nvPr/>
            </p:nvSpPr>
            <p:spPr>
              <a:xfrm>
                <a:off x="5731586" y="3185934"/>
                <a:ext cx="70" cy="701"/>
              </a:xfrm>
              <a:custGeom>
                <a:avLst/>
                <a:gdLst/>
                <a:ahLst/>
                <a:cxnLst/>
                <a:rect l="l" t="t" r="r" b="b"/>
                <a:pathLst>
                  <a:path w="1" h="10" extrusionOk="0">
                    <a:moveTo>
                      <a:pt x="1" y="10"/>
                    </a:moveTo>
                    <a:cubicBezTo>
                      <a:pt x="1" y="5"/>
                      <a:pt x="1" y="1"/>
                      <a:pt x="1" y="1"/>
                    </a:cubicBezTo>
                    <a:lnTo>
                      <a:pt x="1" y="10"/>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2474;p69">
                <a:extLst>
                  <a:ext uri="{FF2B5EF4-FFF2-40B4-BE49-F238E27FC236}">
                    <a16:creationId xmlns:a16="http://schemas.microsoft.com/office/drawing/2014/main" id="{50F2EDDA-156F-7148-A7F8-1D8525A44BD9}"/>
                  </a:ext>
                </a:extLst>
              </p:cNvPr>
              <p:cNvSpPr/>
              <p:nvPr/>
            </p:nvSpPr>
            <p:spPr>
              <a:xfrm>
                <a:off x="5731305" y="3186916"/>
                <a:ext cx="70" cy="70"/>
              </a:xfrm>
              <a:custGeom>
                <a:avLst/>
                <a:gdLst/>
                <a:ahLst/>
                <a:cxnLst/>
                <a:rect l="l" t="t" r="r" b="b"/>
                <a:pathLst>
                  <a:path w="1" h="1" extrusionOk="0">
                    <a:moveTo>
                      <a:pt x="0" y="0"/>
                    </a:moveTo>
                    <a:lnTo>
                      <a:pt x="0" y="0"/>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2475;p69">
                <a:extLst>
                  <a:ext uri="{FF2B5EF4-FFF2-40B4-BE49-F238E27FC236}">
                    <a16:creationId xmlns:a16="http://schemas.microsoft.com/office/drawing/2014/main" id="{1D69EA19-12FD-2342-8F6F-CC25F1B389B7}"/>
                  </a:ext>
                </a:extLst>
              </p:cNvPr>
              <p:cNvSpPr/>
              <p:nvPr/>
            </p:nvSpPr>
            <p:spPr>
              <a:xfrm>
                <a:off x="5718688" y="3233881"/>
                <a:ext cx="70" cy="421"/>
              </a:xfrm>
              <a:custGeom>
                <a:avLst/>
                <a:gdLst/>
                <a:ahLst/>
                <a:cxnLst/>
                <a:rect l="l" t="t" r="r" b="b"/>
                <a:pathLst>
                  <a:path w="1" h="6" extrusionOk="0">
                    <a:moveTo>
                      <a:pt x="0" y="1"/>
                    </a:moveTo>
                    <a:lnTo>
                      <a:pt x="0" y="1"/>
                    </a:lnTo>
                    <a:lnTo>
                      <a:pt x="0" y="1"/>
                    </a:lnTo>
                    <a:lnTo>
                      <a:pt x="0" y="5"/>
                    </a:lnTo>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2476;p69">
                <a:extLst>
                  <a:ext uri="{FF2B5EF4-FFF2-40B4-BE49-F238E27FC236}">
                    <a16:creationId xmlns:a16="http://schemas.microsoft.com/office/drawing/2014/main" id="{F3AF5528-C6E5-9A43-940F-12710CADA76E}"/>
                  </a:ext>
                </a:extLst>
              </p:cNvPr>
              <p:cNvSpPr/>
              <p:nvPr/>
            </p:nvSpPr>
            <p:spPr>
              <a:xfrm>
                <a:off x="5546809" y="3234231"/>
                <a:ext cx="421" cy="701"/>
              </a:xfrm>
              <a:custGeom>
                <a:avLst/>
                <a:gdLst/>
                <a:ahLst/>
                <a:cxnLst/>
                <a:rect l="l" t="t" r="r" b="b"/>
                <a:pathLst>
                  <a:path w="6" h="10" extrusionOk="0">
                    <a:moveTo>
                      <a:pt x="1" y="0"/>
                    </a:moveTo>
                    <a:lnTo>
                      <a:pt x="1" y="5"/>
                    </a:lnTo>
                    <a:lnTo>
                      <a:pt x="3" y="5"/>
                    </a:lnTo>
                    <a:cubicBezTo>
                      <a:pt x="2" y="4"/>
                      <a:pt x="1" y="2"/>
                      <a:pt x="1" y="0"/>
                    </a:cubicBezTo>
                    <a:close/>
                    <a:moveTo>
                      <a:pt x="3" y="5"/>
                    </a:moveTo>
                    <a:cubicBezTo>
                      <a:pt x="4" y="6"/>
                      <a:pt x="5" y="7"/>
                      <a:pt x="5" y="9"/>
                    </a:cubicBezTo>
                    <a:lnTo>
                      <a:pt x="5" y="5"/>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2477;p69">
                <a:extLst>
                  <a:ext uri="{FF2B5EF4-FFF2-40B4-BE49-F238E27FC236}">
                    <a16:creationId xmlns:a16="http://schemas.microsoft.com/office/drawing/2014/main" id="{AFBE8C4F-37B9-304D-8340-CF94E046B954}"/>
                  </a:ext>
                </a:extLst>
              </p:cNvPr>
              <p:cNvSpPr/>
              <p:nvPr/>
            </p:nvSpPr>
            <p:spPr>
              <a:xfrm>
                <a:off x="5565455" y="3266336"/>
                <a:ext cx="350" cy="421"/>
              </a:xfrm>
              <a:custGeom>
                <a:avLst/>
                <a:gdLst/>
                <a:ahLst/>
                <a:cxnLst/>
                <a:rect l="l" t="t" r="r" b="b"/>
                <a:pathLst>
                  <a:path w="5" h="6" extrusionOk="0">
                    <a:moveTo>
                      <a:pt x="0" y="1"/>
                    </a:moveTo>
                    <a:lnTo>
                      <a:pt x="0" y="5"/>
                    </a:lnTo>
                    <a:lnTo>
                      <a:pt x="5" y="5"/>
                    </a:lnTo>
                    <a:lnTo>
                      <a:pt x="0" y="1"/>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2478;p69">
                <a:extLst>
                  <a:ext uri="{FF2B5EF4-FFF2-40B4-BE49-F238E27FC236}">
                    <a16:creationId xmlns:a16="http://schemas.microsoft.com/office/drawing/2014/main" id="{4745CFA7-214E-2B43-98F5-226AD51582CD}"/>
                  </a:ext>
                </a:extLst>
              </p:cNvPr>
              <p:cNvSpPr/>
              <p:nvPr/>
            </p:nvSpPr>
            <p:spPr>
              <a:xfrm>
                <a:off x="5700042" y="3266687"/>
                <a:ext cx="70" cy="70"/>
              </a:xfrm>
              <a:custGeom>
                <a:avLst/>
                <a:gdLst/>
                <a:ahLst/>
                <a:cxnLst/>
                <a:rect l="l" t="t" r="r" b="b"/>
                <a:pathLst>
                  <a:path w="1" h="1" extrusionOk="0">
                    <a:moveTo>
                      <a:pt x="1" y="0"/>
                    </a:moveTo>
                    <a:lnTo>
                      <a:pt x="1" y="0"/>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2479;p69">
                <a:extLst>
                  <a:ext uri="{FF2B5EF4-FFF2-40B4-BE49-F238E27FC236}">
                    <a16:creationId xmlns:a16="http://schemas.microsoft.com/office/drawing/2014/main" id="{1828773C-C8DE-8648-849F-9805046DEBFF}"/>
                  </a:ext>
                </a:extLst>
              </p:cNvPr>
              <p:cNvSpPr/>
              <p:nvPr/>
            </p:nvSpPr>
            <p:spPr>
              <a:xfrm>
                <a:off x="6033986" y="3127613"/>
                <a:ext cx="101291" cy="177837"/>
              </a:xfrm>
              <a:custGeom>
                <a:avLst/>
                <a:gdLst/>
                <a:ahLst/>
                <a:cxnLst/>
                <a:rect l="l" t="t" r="r" b="b"/>
                <a:pathLst>
                  <a:path w="1445" h="2537" extrusionOk="0">
                    <a:moveTo>
                      <a:pt x="28" y="1"/>
                    </a:moveTo>
                    <a:cubicBezTo>
                      <a:pt x="14" y="95"/>
                      <a:pt x="5" y="190"/>
                      <a:pt x="1" y="284"/>
                    </a:cubicBezTo>
                    <a:lnTo>
                      <a:pt x="10" y="275"/>
                    </a:lnTo>
                    <a:lnTo>
                      <a:pt x="10" y="275"/>
                    </a:lnTo>
                    <a:cubicBezTo>
                      <a:pt x="5" y="383"/>
                      <a:pt x="10" y="495"/>
                      <a:pt x="14" y="603"/>
                    </a:cubicBezTo>
                    <a:cubicBezTo>
                      <a:pt x="32" y="819"/>
                      <a:pt x="68" y="1035"/>
                      <a:pt x="131" y="1242"/>
                    </a:cubicBezTo>
                    <a:cubicBezTo>
                      <a:pt x="194" y="1454"/>
                      <a:pt x="289" y="1661"/>
                      <a:pt x="406" y="1845"/>
                    </a:cubicBezTo>
                    <a:cubicBezTo>
                      <a:pt x="505" y="2002"/>
                      <a:pt x="631" y="2146"/>
                      <a:pt x="770" y="2268"/>
                    </a:cubicBezTo>
                    <a:lnTo>
                      <a:pt x="779" y="2272"/>
                    </a:lnTo>
                    <a:cubicBezTo>
                      <a:pt x="811" y="2295"/>
                      <a:pt x="842" y="2322"/>
                      <a:pt x="874" y="2344"/>
                    </a:cubicBezTo>
                    <a:cubicBezTo>
                      <a:pt x="901" y="2362"/>
                      <a:pt x="928" y="2380"/>
                      <a:pt x="955" y="2398"/>
                    </a:cubicBezTo>
                    <a:lnTo>
                      <a:pt x="959" y="2398"/>
                    </a:lnTo>
                    <a:cubicBezTo>
                      <a:pt x="991" y="2416"/>
                      <a:pt x="1027" y="2434"/>
                      <a:pt x="1058" y="2448"/>
                    </a:cubicBezTo>
                    <a:cubicBezTo>
                      <a:pt x="1063" y="2452"/>
                      <a:pt x="1063" y="2452"/>
                      <a:pt x="1067" y="2452"/>
                    </a:cubicBezTo>
                    <a:lnTo>
                      <a:pt x="1081" y="2457"/>
                    </a:lnTo>
                    <a:cubicBezTo>
                      <a:pt x="1112" y="2470"/>
                      <a:pt x="1144" y="2484"/>
                      <a:pt x="1180" y="2497"/>
                    </a:cubicBezTo>
                    <a:lnTo>
                      <a:pt x="1184" y="2497"/>
                    </a:lnTo>
                    <a:lnTo>
                      <a:pt x="1198" y="2502"/>
                    </a:lnTo>
                    <a:lnTo>
                      <a:pt x="1216" y="2511"/>
                    </a:lnTo>
                    <a:cubicBezTo>
                      <a:pt x="1243" y="2520"/>
                      <a:pt x="1270" y="2524"/>
                      <a:pt x="1297" y="2533"/>
                    </a:cubicBezTo>
                    <a:lnTo>
                      <a:pt x="1369" y="2533"/>
                    </a:lnTo>
                    <a:cubicBezTo>
                      <a:pt x="1376" y="2535"/>
                      <a:pt x="1383" y="2536"/>
                      <a:pt x="1389" y="2536"/>
                    </a:cubicBezTo>
                    <a:cubicBezTo>
                      <a:pt x="1398" y="2536"/>
                      <a:pt x="1407" y="2534"/>
                      <a:pt x="1418" y="2529"/>
                    </a:cubicBezTo>
                    <a:cubicBezTo>
                      <a:pt x="1432" y="2520"/>
                      <a:pt x="1441" y="2506"/>
                      <a:pt x="1445" y="2493"/>
                    </a:cubicBezTo>
                    <a:cubicBezTo>
                      <a:pt x="1445" y="2488"/>
                      <a:pt x="1445" y="2479"/>
                      <a:pt x="1445" y="2475"/>
                    </a:cubicBezTo>
                    <a:cubicBezTo>
                      <a:pt x="1445" y="2466"/>
                      <a:pt x="1441" y="2452"/>
                      <a:pt x="1436" y="2443"/>
                    </a:cubicBezTo>
                    <a:cubicBezTo>
                      <a:pt x="1427" y="2430"/>
                      <a:pt x="1414" y="2421"/>
                      <a:pt x="1400" y="2416"/>
                    </a:cubicBezTo>
                    <a:lnTo>
                      <a:pt x="1373" y="2412"/>
                    </a:lnTo>
                    <a:lnTo>
                      <a:pt x="1333" y="2412"/>
                    </a:lnTo>
                    <a:cubicBezTo>
                      <a:pt x="1306" y="2403"/>
                      <a:pt x="1279" y="2398"/>
                      <a:pt x="1256" y="2389"/>
                    </a:cubicBezTo>
                    <a:lnTo>
                      <a:pt x="1252" y="2389"/>
                    </a:lnTo>
                    <a:lnTo>
                      <a:pt x="1238" y="2385"/>
                    </a:lnTo>
                    <a:lnTo>
                      <a:pt x="1234" y="2385"/>
                    </a:lnTo>
                    <a:lnTo>
                      <a:pt x="1216" y="2380"/>
                    </a:lnTo>
                    <a:lnTo>
                      <a:pt x="1211" y="2380"/>
                    </a:lnTo>
                    <a:cubicBezTo>
                      <a:pt x="1193" y="2371"/>
                      <a:pt x="1171" y="2367"/>
                      <a:pt x="1153" y="2358"/>
                    </a:cubicBezTo>
                    <a:cubicBezTo>
                      <a:pt x="1148" y="2353"/>
                      <a:pt x="1148" y="2353"/>
                      <a:pt x="1144" y="2353"/>
                    </a:cubicBezTo>
                    <a:lnTo>
                      <a:pt x="1126" y="2353"/>
                    </a:lnTo>
                    <a:cubicBezTo>
                      <a:pt x="1094" y="2335"/>
                      <a:pt x="1063" y="2322"/>
                      <a:pt x="1031" y="2304"/>
                    </a:cubicBezTo>
                    <a:lnTo>
                      <a:pt x="1027" y="2304"/>
                    </a:lnTo>
                    <a:lnTo>
                      <a:pt x="1022" y="2299"/>
                    </a:lnTo>
                    <a:cubicBezTo>
                      <a:pt x="991" y="2281"/>
                      <a:pt x="959" y="2259"/>
                      <a:pt x="928" y="2236"/>
                    </a:cubicBezTo>
                    <a:lnTo>
                      <a:pt x="923" y="2236"/>
                    </a:lnTo>
                    <a:lnTo>
                      <a:pt x="883" y="2205"/>
                    </a:lnTo>
                    <a:lnTo>
                      <a:pt x="878" y="2200"/>
                    </a:lnTo>
                    <a:lnTo>
                      <a:pt x="851" y="2182"/>
                    </a:lnTo>
                    <a:cubicBezTo>
                      <a:pt x="847" y="2178"/>
                      <a:pt x="847" y="2178"/>
                      <a:pt x="847" y="2178"/>
                    </a:cubicBezTo>
                    <a:cubicBezTo>
                      <a:pt x="757" y="2101"/>
                      <a:pt x="676" y="2016"/>
                      <a:pt x="604" y="1922"/>
                    </a:cubicBezTo>
                    <a:cubicBezTo>
                      <a:pt x="496" y="1782"/>
                      <a:pt x="410" y="1634"/>
                      <a:pt x="343" y="1472"/>
                    </a:cubicBezTo>
                    <a:cubicBezTo>
                      <a:pt x="343" y="1467"/>
                      <a:pt x="338" y="1463"/>
                      <a:pt x="334" y="1458"/>
                    </a:cubicBezTo>
                    <a:lnTo>
                      <a:pt x="334" y="1463"/>
                    </a:lnTo>
                    <a:cubicBezTo>
                      <a:pt x="244" y="1251"/>
                      <a:pt x="185" y="1026"/>
                      <a:pt x="154" y="797"/>
                    </a:cubicBezTo>
                    <a:cubicBezTo>
                      <a:pt x="118" y="540"/>
                      <a:pt x="118" y="284"/>
                      <a:pt x="149" y="28"/>
                    </a:cubicBezTo>
                    <a:cubicBezTo>
                      <a:pt x="145" y="28"/>
                      <a:pt x="140" y="23"/>
                      <a:pt x="136" y="23"/>
                    </a:cubicBezTo>
                    <a:lnTo>
                      <a:pt x="131" y="23"/>
                    </a:lnTo>
                    <a:lnTo>
                      <a:pt x="122" y="28"/>
                    </a:lnTo>
                    <a:cubicBezTo>
                      <a:pt x="118" y="30"/>
                      <a:pt x="113" y="31"/>
                      <a:pt x="109" y="31"/>
                    </a:cubicBezTo>
                    <a:cubicBezTo>
                      <a:pt x="104" y="31"/>
                      <a:pt x="100" y="30"/>
                      <a:pt x="95" y="28"/>
                    </a:cubicBezTo>
                    <a:lnTo>
                      <a:pt x="91" y="37"/>
                    </a:lnTo>
                    <a:cubicBezTo>
                      <a:pt x="85" y="41"/>
                      <a:pt x="78" y="43"/>
                      <a:pt x="71" y="43"/>
                    </a:cubicBezTo>
                    <a:cubicBezTo>
                      <a:pt x="55" y="43"/>
                      <a:pt x="39" y="34"/>
                      <a:pt x="32" y="19"/>
                    </a:cubicBezTo>
                    <a:cubicBezTo>
                      <a:pt x="32" y="14"/>
                      <a:pt x="32" y="5"/>
                      <a:pt x="28"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2482;p69">
                <a:extLst>
                  <a:ext uri="{FF2B5EF4-FFF2-40B4-BE49-F238E27FC236}">
                    <a16:creationId xmlns:a16="http://schemas.microsoft.com/office/drawing/2014/main" id="{E7636521-F2AD-0C4F-AFB1-CCB676C2D18E}"/>
                  </a:ext>
                </a:extLst>
              </p:cNvPr>
              <p:cNvSpPr/>
              <p:nvPr/>
            </p:nvSpPr>
            <p:spPr>
              <a:xfrm>
                <a:off x="5516527" y="3092284"/>
                <a:ext cx="229990" cy="57480"/>
              </a:xfrm>
              <a:custGeom>
                <a:avLst/>
                <a:gdLst/>
                <a:ahLst/>
                <a:cxnLst/>
                <a:rect l="l" t="t" r="r" b="b"/>
                <a:pathLst>
                  <a:path w="3281" h="820" extrusionOk="0">
                    <a:moveTo>
                      <a:pt x="3159" y="127"/>
                    </a:moveTo>
                    <a:lnTo>
                      <a:pt x="3159" y="694"/>
                    </a:lnTo>
                    <a:lnTo>
                      <a:pt x="127" y="694"/>
                    </a:lnTo>
                    <a:lnTo>
                      <a:pt x="127" y="127"/>
                    </a:lnTo>
                    <a:close/>
                    <a:moveTo>
                      <a:pt x="64" y="1"/>
                    </a:moveTo>
                    <a:cubicBezTo>
                      <a:pt x="28" y="1"/>
                      <a:pt x="1" y="28"/>
                      <a:pt x="1" y="64"/>
                    </a:cubicBezTo>
                    <a:lnTo>
                      <a:pt x="1" y="757"/>
                    </a:lnTo>
                    <a:cubicBezTo>
                      <a:pt x="1" y="788"/>
                      <a:pt x="28" y="815"/>
                      <a:pt x="64" y="819"/>
                    </a:cubicBezTo>
                    <a:lnTo>
                      <a:pt x="3222" y="819"/>
                    </a:lnTo>
                    <a:cubicBezTo>
                      <a:pt x="3253" y="815"/>
                      <a:pt x="3280" y="788"/>
                      <a:pt x="3280" y="757"/>
                    </a:cubicBezTo>
                    <a:lnTo>
                      <a:pt x="3280" y="64"/>
                    </a:lnTo>
                    <a:cubicBezTo>
                      <a:pt x="3280" y="28"/>
                      <a:pt x="3253" y="1"/>
                      <a:pt x="3222"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2486;p69">
                <a:extLst>
                  <a:ext uri="{FF2B5EF4-FFF2-40B4-BE49-F238E27FC236}">
                    <a16:creationId xmlns:a16="http://schemas.microsoft.com/office/drawing/2014/main" id="{CF153B64-F948-CB4E-95A0-71F9E7D71191}"/>
                  </a:ext>
                </a:extLst>
              </p:cNvPr>
              <p:cNvSpPr/>
              <p:nvPr/>
            </p:nvSpPr>
            <p:spPr>
              <a:xfrm>
                <a:off x="5975385" y="2507951"/>
                <a:ext cx="73182" cy="169145"/>
              </a:xfrm>
              <a:custGeom>
                <a:avLst/>
                <a:gdLst/>
                <a:ahLst/>
                <a:cxnLst/>
                <a:rect l="l" t="t" r="r" b="b"/>
                <a:pathLst>
                  <a:path w="1044" h="2413" extrusionOk="0">
                    <a:moveTo>
                      <a:pt x="50" y="1"/>
                    </a:moveTo>
                    <a:cubicBezTo>
                      <a:pt x="18" y="10"/>
                      <a:pt x="0" y="46"/>
                      <a:pt x="9" y="77"/>
                    </a:cubicBezTo>
                    <a:cubicBezTo>
                      <a:pt x="275" y="815"/>
                      <a:pt x="590" y="1535"/>
                      <a:pt x="864" y="2273"/>
                    </a:cubicBezTo>
                    <a:lnTo>
                      <a:pt x="882" y="2327"/>
                    </a:lnTo>
                    <a:lnTo>
                      <a:pt x="895" y="2336"/>
                    </a:lnTo>
                    <a:cubicBezTo>
                      <a:pt x="886" y="2322"/>
                      <a:pt x="891" y="2304"/>
                      <a:pt x="909" y="2295"/>
                    </a:cubicBezTo>
                    <a:cubicBezTo>
                      <a:pt x="913" y="2291"/>
                      <a:pt x="918" y="2291"/>
                      <a:pt x="922" y="2291"/>
                    </a:cubicBezTo>
                    <a:cubicBezTo>
                      <a:pt x="931" y="2291"/>
                      <a:pt x="940" y="2291"/>
                      <a:pt x="945" y="2300"/>
                    </a:cubicBezTo>
                    <a:cubicBezTo>
                      <a:pt x="981" y="2331"/>
                      <a:pt x="1012" y="2372"/>
                      <a:pt x="1044" y="2412"/>
                    </a:cubicBezTo>
                    <a:cubicBezTo>
                      <a:pt x="760" y="1616"/>
                      <a:pt x="414" y="842"/>
                      <a:pt x="126" y="46"/>
                    </a:cubicBezTo>
                    <a:cubicBezTo>
                      <a:pt x="122" y="19"/>
                      <a:pt x="99" y="1"/>
                      <a:pt x="72"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2491;p69">
                <a:extLst>
                  <a:ext uri="{FF2B5EF4-FFF2-40B4-BE49-F238E27FC236}">
                    <a16:creationId xmlns:a16="http://schemas.microsoft.com/office/drawing/2014/main" id="{E3D60FB6-A785-5E4F-AFC8-881E4FABD5F8}"/>
                  </a:ext>
                </a:extLst>
              </p:cNvPr>
              <p:cNvSpPr/>
              <p:nvPr/>
            </p:nvSpPr>
            <p:spPr>
              <a:xfrm>
                <a:off x="6116631" y="3078124"/>
                <a:ext cx="22431" cy="297564"/>
              </a:xfrm>
              <a:custGeom>
                <a:avLst/>
                <a:gdLst/>
                <a:ahLst/>
                <a:cxnLst/>
                <a:rect l="l" t="t" r="r" b="b"/>
                <a:pathLst>
                  <a:path w="320" h="4245" extrusionOk="0">
                    <a:moveTo>
                      <a:pt x="1" y="0"/>
                    </a:moveTo>
                    <a:cubicBezTo>
                      <a:pt x="14" y="194"/>
                      <a:pt x="32" y="392"/>
                      <a:pt x="46" y="585"/>
                    </a:cubicBezTo>
                    <a:cubicBezTo>
                      <a:pt x="109" y="1404"/>
                      <a:pt x="158" y="2227"/>
                      <a:pt x="176" y="3046"/>
                    </a:cubicBezTo>
                    <a:cubicBezTo>
                      <a:pt x="185" y="3424"/>
                      <a:pt x="185" y="3806"/>
                      <a:pt x="176" y="4184"/>
                    </a:cubicBezTo>
                    <a:cubicBezTo>
                      <a:pt x="176" y="4225"/>
                      <a:pt x="208" y="4245"/>
                      <a:pt x="239" y="4245"/>
                    </a:cubicBezTo>
                    <a:cubicBezTo>
                      <a:pt x="271" y="4245"/>
                      <a:pt x="302" y="4225"/>
                      <a:pt x="302" y="4184"/>
                    </a:cubicBezTo>
                    <a:cubicBezTo>
                      <a:pt x="320" y="3361"/>
                      <a:pt x="293" y="2538"/>
                      <a:pt x="248" y="1714"/>
                    </a:cubicBezTo>
                    <a:cubicBezTo>
                      <a:pt x="221" y="1305"/>
                      <a:pt x="194" y="896"/>
                      <a:pt x="163" y="486"/>
                    </a:cubicBezTo>
                    <a:cubicBezTo>
                      <a:pt x="149" y="329"/>
                      <a:pt x="140" y="167"/>
                      <a:pt x="127" y="5"/>
                    </a:cubicBezTo>
                    <a:cubicBezTo>
                      <a:pt x="86" y="5"/>
                      <a:pt x="50" y="5"/>
                      <a:pt x="14"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2492;p69">
                <a:extLst>
                  <a:ext uri="{FF2B5EF4-FFF2-40B4-BE49-F238E27FC236}">
                    <a16:creationId xmlns:a16="http://schemas.microsoft.com/office/drawing/2014/main" id="{25F3C44E-B80D-5C4D-BAA4-AF1D79A0AE31}"/>
                  </a:ext>
                </a:extLst>
              </p:cNvPr>
              <p:cNvSpPr/>
              <p:nvPr/>
            </p:nvSpPr>
            <p:spPr>
              <a:xfrm>
                <a:off x="5421334" y="2891455"/>
                <a:ext cx="107880" cy="448974"/>
              </a:xfrm>
              <a:custGeom>
                <a:avLst/>
                <a:gdLst/>
                <a:ahLst/>
                <a:cxnLst/>
                <a:rect l="l" t="t" r="r" b="b"/>
                <a:pathLst>
                  <a:path w="1539" h="6405" extrusionOk="0">
                    <a:moveTo>
                      <a:pt x="1431" y="0"/>
                    </a:moveTo>
                    <a:cubicBezTo>
                      <a:pt x="1300" y="967"/>
                      <a:pt x="1111" y="1921"/>
                      <a:pt x="886" y="2870"/>
                    </a:cubicBezTo>
                    <a:lnTo>
                      <a:pt x="890" y="2870"/>
                    </a:lnTo>
                    <a:cubicBezTo>
                      <a:pt x="751" y="3449"/>
                      <a:pt x="607" y="4023"/>
                      <a:pt x="455" y="4593"/>
                    </a:cubicBezTo>
                    <a:cubicBezTo>
                      <a:pt x="383" y="4881"/>
                      <a:pt x="306" y="5169"/>
                      <a:pt x="230" y="5457"/>
                    </a:cubicBezTo>
                    <a:cubicBezTo>
                      <a:pt x="194" y="5596"/>
                      <a:pt x="158" y="5736"/>
                      <a:pt x="117" y="5875"/>
                    </a:cubicBezTo>
                    <a:cubicBezTo>
                      <a:pt x="81" y="6024"/>
                      <a:pt x="41" y="6172"/>
                      <a:pt x="5" y="6321"/>
                    </a:cubicBezTo>
                    <a:cubicBezTo>
                      <a:pt x="0" y="6334"/>
                      <a:pt x="0" y="6352"/>
                      <a:pt x="5" y="6370"/>
                    </a:cubicBezTo>
                    <a:cubicBezTo>
                      <a:pt x="14" y="6384"/>
                      <a:pt x="27" y="6393"/>
                      <a:pt x="41" y="6402"/>
                    </a:cubicBezTo>
                    <a:cubicBezTo>
                      <a:pt x="47" y="6404"/>
                      <a:pt x="54" y="6404"/>
                      <a:pt x="60" y="6404"/>
                    </a:cubicBezTo>
                    <a:cubicBezTo>
                      <a:pt x="86" y="6404"/>
                      <a:pt x="111" y="6391"/>
                      <a:pt x="122" y="6366"/>
                    </a:cubicBezTo>
                    <a:cubicBezTo>
                      <a:pt x="167" y="6168"/>
                      <a:pt x="221" y="5970"/>
                      <a:pt x="270" y="5781"/>
                    </a:cubicBezTo>
                    <a:cubicBezTo>
                      <a:pt x="324" y="5587"/>
                      <a:pt x="374" y="5389"/>
                      <a:pt x="423" y="5196"/>
                    </a:cubicBezTo>
                    <a:cubicBezTo>
                      <a:pt x="527" y="4809"/>
                      <a:pt x="630" y="4422"/>
                      <a:pt x="729" y="4031"/>
                    </a:cubicBezTo>
                    <a:cubicBezTo>
                      <a:pt x="927" y="3257"/>
                      <a:pt x="1111" y="2479"/>
                      <a:pt x="1269" y="1696"/>
                    </a:cubicBezTo>
                    <a:cubicBezTo>
                      <a:pt x="1377" y="1174"/>
                      <a:pt x="1467" y="652"/>
                      <a:pt x="1539" y="122"/>
                    </a:cubicBezTo>
                    <a:cubicBezTo>
                      <a:pt x="1503" y="86"/>
                      <a:pt x="1462" y="45"/>
                      <a:pt x="1431"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2493;p69">
                <a:extLst>
                  <a:ext uri="{FF2B5EF4-FFF2-40B4-BE49-F238E27FC236}">
                    <a16:creationId xmlns:a16="http://schemas.microsoft.com/office/drawing/2014/main" id="{0010CAA6-797E-FB41-B28B-58B0913BFD76}"/>
                  </a:ext>
                </a:extLst>
              </p:cNvPr>
              <p:cNvSpPr/>
              <p:nvPr/>
            </p:nvSpPr>
            <p:spPr>
              <a:xfrm>
                <a:off x="5483441" y="3092634"/>
                <a:ext cx="70" cy="981"/>
              </a:xfrm>
              <a:custGeom>
                <a:avLst/>
                <a:gdLst/>
                <a:ahLst/>
                <a:cxnLst/>
                <a:rect l="l" t="t" r="r" b="b"/>
                <a:pathLst>
                  <a:path w="1" h="14" extrusionOk="0">
                    <a:moveTo>
                      <a:pt x="0" y="14"/>
                    </a:moveTo>
                    <a:lnTo>
                      <a:pt x="0" y="0"/>
                    </a:lnTo>
                    <a:lnTo>
                      <a:pt x="0" y="14"/>
                    </a:ln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2494;p69">
                <a:extLst>
                  <a:ext uri="{FF2B5EF4-FFF2-40B4-BE49-F238E27FC236}">
                    <a16:creationId xmlns:a16="http://schemas.microsoft.com/office/drawing/2014/main" id="{7FE5AD2B-DAD5-D145-BC1A-3C0A69D56B24}"/>
                  </a:ext>
                </a:extLst>
              </p:cNvPr>
              <p:cNvSpPr/>
              <p:nvPr/>
            </p:nvSpPr>
            <p:spPr>
              <a:xfrm>
                <a:off x="5421965" y="3332929"/>
                <a:ext cx="715205" cy="129049"/>
              </a:xfrm>
              <a:custGeom>
                <a:avLst/>
                <a:gdLst/>
                <a:ahLst/>
                <a:cxnLst/>
                <a:rect l="l" t="t" r="r" b="b"/>
                <a:pathLst>
                  <a:path w="10203" h="1841" extrusionOk="0">
                    <a:moveTo>
                      <a:pt x="68" y="0"/>
                    </a:moveTo>
                    <a:cubicBezTo>
                      <a:pt x="50" y="0"/>
                      <a:pt x="27" y="9"/>
                      <a:pt x="18" y="23"/>
                    </a:cubicBezTo>
                    <a:lnTo>
                      <a:pt x="14" y="23"/>
                    </a:lnTo>
                    <a:cubicBezTo>
                      <a:pt x="5" y="36"/>
                      <a:pt x="0" y="54"/>
                      <a:pt x="0" y="72"/>
                    </a:cubicBezTo>
                    <a:cubicBezTo>
                      <a:pt x="5" y="86"/>
                      <a:pt x="14" y="99"/>
                      <a:pt x="27" y="113"/>
                    </a:cubicBezTo>
                    <a:cubicBezTo>
                      <a:pt x="257" y="320"/>
                      <a:pt x="509" y="509"/>
                      <a:pt x="769" y="675"/>
                    </a:cubicBezTo>
                    <a:cubicBezTo>
                      <a:pt x="1030" y="841"/>
                      <a:pt x="1305" y="990"/>
                      <a:pt x="1588" y="1120"/>
                    </a:cubicBezTo>
                    <a:cubicBezTo>
                      <a:pt x="2164" y="1372"/>
                      <a:pt x="2767" y="1557"/>
                      <a:pt x="3383" y="1669"/>
                    </a:cubicBezTo>
                    <a:cubicBezTo>
                      <a:pt x="4008" y="1786"/>
                      <a:pt x="4643" y="1840"/>
                      <a:pt x="5277" y="1840"/>
                    </a:cubicBezTo>
                    <a:cubicBezTo>
                      <a:pt x="5898" y="1840"/>
                      <a:pt x="6519" y="1791"/>
                      <a:pt x="7135" y="1696"/>
                    </a:cubicBezTo>
                    <a:cubicBezTo>
                      <a:pt x="7670" y="1620"/>
                      <a:pt x="8201" y="1498"/>
                      <a:pt x="8718" y="1332"/>
                    </a:cubicBezTo>
                    <a:cubicBezTo>
                      <a:pt x="8970" y="1251"/>
                      <a:pt x="9218" y="1152"/>
                      <a:pt x="9461" y="1039"/>
                    </a:cubicBezTo>
                    <a:cubicBezTo>
                      <a:pt x="9582" y="981"/>
                      <a:pt x="9704" y="922"/>
                      <a:pt x="9821" y="855"/>
                    </a:cubicBezTo>
                    <a:cubicBezTo>
                      <a:pt x="9875" y="823"/>
                      <a:pt x="9938" y="792"/>
                      <a:pt x="9996" y="756"/>
                    </a:cubicBezTo>
                    <a:cubicBezTo>
                      <a:pt x="10059" y="720"/>
                      <a:pt x="10118" y="679"/>
                      <a:pt x="10172" y="630"/>
                    </a:cubicBezTo>
                    <a:cubicBezTo>
                      <a:pt x="10199" y="608"/>
                      <a:pt x="10203" y="572"/>
                      <a:pt x="10181" y="545"/>
                    </a:cubicBezTo>
                    <a:cubicBezTo>
                      <a:pt x="10170" y="529"/>
                      <a:pt x="10153" y="521"/>
                      <a:pt x="10135" y="521"/>
                    </a:cubicBezTo>
                    <a:cubicBezTo>
                      <a:pt x="10121" y="521"/>
                      <a:pt x="10107" y="526"/>
                      <a:pt x="10095" y="536"/>
                    </a:cubicBezTo>
                    <a:cubicBezTo>
                      <a:pt x="10050" y="572"/>
                      <a:pt x="10005" y="608"/>
                      <a:pt x="9956" y="634"/>
                    </a:cubicBezTo>
                    <a:cubicBezTo>
                      <a:pt x="9488" y="913"/>
                      <a:pt x="8993" y="1129"/>
                      <a:pt x="8476" y="1278"/>
                    </a:cubicBezTo>
                    <a:lnTo>
                      <a:pt x="8489" y="1273"/>
                    </a:lnTo>
                    <a:lnTo>
                      <a:pt x="8489" y="1273"/>
                    </a:lnTo>
                    <a:cubicBezTo>
                      <a:pt x="7976" y="1422"/>
                      <a:pt x="7450" y="1534"/>
                      <a:pt x="6919" y="1602"/>
                    </a:cubicBezTo>
                    <a:cubicBezTo>
                      <a:pt x="6469" y="1665"/>
                      <a:pt x="6010" y="1701"/>
                      <a:pt x="5556" y="1714"/>
                    </a:cubicBezTo>
                    <a:lnTo>
                      <a:pt x="5560" y="1714"/>
                    </a:lnTo>
                    <a:cubicBezTo>
                      <a:pt x="5461" y="1717"/>
                      <a:pt x="5361" y="1719"/>
                      <a:pt x="5261" y="1719"/>
                    </a:cubicBezTo>
                    <a:cubicBezTo>
                      <a:pt x="4466" y="1719"/>
                      <a:pt x="3673" y="1623"/>
                      <a:pt x="2897" y="1435"/>
                    </a:cubicBezTo>
                    <a:lnTo>
                      <a:pt x="2897" y="1435"/>
                    </a:lnTo>
                    <a:lnTo>
                      <a:pt x="2911" y="1440"/>
                    </a:lnTo>
                    <a:cubicBezTo>
                      <a:pt x="2303" y="1291"/>
                      <a:pt x="1714" y="1066"/>
                      <a:pt x="1165" y="765"/>
                    </a:cubicBezTo>
                    <a:cubicBezTo>
                      <a:pt x="783" y="554"/>
                      <a:pt x="428" y="302"/>
                      <a:pt x="104" y="9"/>
                    </a:cubicBezTo>
                    <a:cubicBezTo>
                      <a:pt x="95" y="5"/>
                      <a:pt x="81" y="0"/>
                      <a:pt x="68"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2510;p69">
                <a:extLst>
                  <a:ext uri="{FF2B5EF4-FFF2-40B4-BE49-F238E27FC236}">
                    <a16:creationId xmlns:a16="http://schemas.microsoft.com/office/drawing/2014/main" id="{5DF0AE80-A114-694E-B80A-6EF204C07AA9}"/>
                  </a:ext>
                </a:extLst>
              </p:cNvPr>
              <p:cNvSpPr/>
              <p:nvPr/>
            </p:nvSpPr>
            <p:spPr>
              <a:xfrm>
                <a:off x="5393225" y="2649899"/>
                <a:ext cx="670483" cy="471336"/>
              </a:xfrm>
              <a:custGeom>
                <a:avLst/>
                <a:gdLst/>
                <a:ahLst/>
                <a:cxnLst/>
                <a:rect l="l" t="t" r="r" b="b"/>
                <a:pathLst>
                  <a:path w="9565" h="6724" extrusionOk="0">
                    <a:moveTo>
                      <a:pt x="1" y="0"/>
                    </a:moveTo>
                    <a:lnTo>
                      <a:pt x="1" y="0"/>
                    </a:lnTo>
                    <a:cubicBezTo>
                      <a:pt x="109" y="531"/>
                      <a:pt x="275" y="1048"/>
                      <a:pt x="500" y="1539"/>
                    </a:cubicBezTo>
                    <a:lnTo>
                      <a:pt x="496" y="1548"/>
                    </a:lnTo>
                    <a:cubicBezTo>
                      <a:pt x="752" y="2110"/>
                      <a:pt x="1071" y="2645"/>
                      <a:pt x="1449" y="3140"/>
                    </a:cubicBezTo>
                    <a:cubicBezTo>
                      <a:pt x="1832" y="3635"/>
                      <a:pt x="2259" y="4094"/>
                      <a:pt x="2731" y="4503"/>
                    </a:cubicBezTo>
                    <a:cubicBezTo>
                      <a:pt x="3199" y="4917"/>
                      <a:pt x="3708" y="5282"/>
                      <a:pt x="4247" y="5596"/>
                    </a:cubicBezTo>
                    <a:cubicBezTo>
                      <a:pt x="4513" y="5754"/>
                      <a:pt x="4787" y="5898"/>
                      <a:pt x="5066" y="6028"/>
                    </a:cubicBezTo>
                    <a:cubicBezTo>
                      <a:pt x="5408" y="6190"/>
                      <a:pt x="5759" y="6321"/>
                      <a:pt x="6119" y="6429"/>
                    </a:cubicBezTo>
                    <a:cubicBezTo>
                      <a:pt x="6479" y="6537"/>
                      <a:pt x="6848" y="6618"/>
                      <a:pt x="7221" y="6667"/>
                    </a:cubicBezTo>
                    <a:cubicBezTo>
                      <a:pt x="7500" y="6704"/>
                      <a:pt x="7781" y="6723"/>
                      <a:pt x="8060" y="6723"/>
                    </a:cubicBezTo>
                    <a:cubicBezTo>
                      <a:pt x="8156" y="6723"/>
                      <a:pt x="8251" y="6721"/>
                      <a:pt x="8346" y="6717"/>
                    </a:cubicBezTo>
                    <a:cubicBezTo>
                      <a:pt x="8454" y="6712"/>
                      <a:pt x="8557" y="6703"/>
                      <a:pt x="8661" y="6694"/>
                    </a:cubicBezTo>
                    <a:cubicBezTo>
                      <a:pt x="8764" y="6685"/>
                      <a:pt x="8868" y="6676"/>
                      <a:pt x="8971" y="6654"/>
                    </a:cubicBezTo>
                    <a:cubicBezTo>
                      <a:pt x="9079" y="6636"/>
                      <a:pt x="9187" y="6609"/>
                      <a:pt x="9286" y="6568"/>
                    </a:cubicBezTo>
                    <a:cubicBezTo>
                      <a:pt x="9376" y="6537"/>
                      <a:pt x="9452" y="6478"/>
                      <a:pt x="9506" y="6406"/>
                    </a:cubicBezTo>
                    <a:cubicBezTo>
                      <a:pt x="9556" y="6339"/>
                      <a:pt x="9565" y="6249"/>
                      <a:pt x="9538" y="6172"/>
                    </a:cubicBezTo>
                    <a:cubicBezTo>
                      <a:pt x="9502" y="6100"/>
                      <a:pt x="9443" y="6046"/>
                      <a:pt x="9367" y="6019"/>
                    </a:cubicBezTo>
                    <a:cubicBezTo>
                      <a:pt x="9326" y="6001"/>
                      <a:pt x="9286" y="5988"/>
                      <a:pt x="9245" y="5979"/>
                    </a:cubicBezTo>
                    <a:cubicBezTo>
                      <a:pt x="9191" y="5970"/>
                      <a:pt x="9142" y="5961"/>
                      <a:pt x="9092" y="5956"/>
                    </a:cubicBezTo>
                    <a:cubicBezTo>
                      <a:pt x="9012" y="5946"/>
                      <a:pt x="8931" y="5941"/>
                      <a:pt x="8850" y="5941"/>
                    </a:cubicBezTo>
                    <a:cubicBezTo>
                      <a:pt x="8823" y="5941"/>
                      <a:pt x="8796" y="5942"/>
                      <a:pt x="8769" y="5943"/>
                    </a:cubicBezTo>
                    <a:cubicBezTo>
                      <a:pt x="8625" y="5943"/>
                      <a:pt x="8485" y="5952"/>
                      <a:pt x="8341" y="5952"/>
                    </a:cubicBezTo>
                    <a:lnTo>
                      <a:pt x="8305" y="5952"/>
                    </a:lnTo>
                    <a:cubicBezTo>
                      <a:pt x="8229" y="5952"/>
                      <a:pt x="8215" y="6064"/>
                      <a:pt x="8292" y="6078"/>
                    </a:cubicBezTo>
                    <a:cubicBezTo>
                      <a:pt x="8355" y="6078"/>
                      <a:pt x="8413" y="6078"/>
                      <a:pt x="8476" y="6073"/>
                    </a:cubicBezTo>
                    <a:cubicBezTo>
                      <a:pt x="8562" y="6069"/>
                      <a:pt x="8647" y="6069"/>
                      <a:pt x="8733" y="6064"/>
                    </a:cubicBezTo>
                    <a:lnTo>
                      <a:pt x="8715" y="6064"/>
                    </a:lnTo>
                    <a:cubicBezTo>
                      <a:pt x="8742" y="6064"/>
                      <a:pt x="8769" y="6063"/>
                      <a:pt x="8796" y="6063"/>
                    </a:cubicBezTo>
                    <a:cubicBezTo>
                      <a:pt x="8943" y="6063"/>
                      <a:pt x="9087" y="6074"/>
                      <a:pt x="9232" y="6105"/>
                    </a:cubicBezTo>
                    <a:cubicBezTo>
                      <a:pt x="9272" y="6114"/>
                      <a:pt x="9313" y="6132"/>
                      <a:pt x="9353" y="6150"/>
                    </a:cubicBezTo>
                    <a:cubicBezTo>
                      <a:pt x="9367" y="6159"/>
                      <a:pt x="9380" y="6168"/>
                      <a:pt x="9398" y="6181"/>
                    </a:cubicBezTo>
                    <a:cubicBezTo>
                      <a:pt x="9403" y="6190"/>
                      <a:pt x="9407" y="6195"/>
                      <a:pt x="9416" y="6204"/>
                    </a:cubicBezTo>
                    <a:lnTo>
                      <a:pt x="9425" y="6226"/>
                    </a:lnTo>
                    <a:cubicBezTo>
                      <a:pt x="9425" y="6240"/>
                      <a:pt x="9430" y="6249"/>
                      <a:pt x="9430" y="6258"/>
                    </a:cubicBezTo>
                    <a:cubicBezTo>
                      <a:pt x="9430" y="6271"/>
                      <a:pt x="9425" y="6280"/>
                      <a:pt x="9425" y="6289"/>
                    </a:cubicBezTo>
                    <a:cubicBezTo>
                      <a:pt x="9421" y="6303"/>
                      <a:pt x="9416" y="6312"/>
                      <a:pt x="9412" y="6325"/>
                    </a:cubicBezTo>
                    <a:cubicBezTo>
                      <a:pt x="9403" y="6339"/>
                      <a:pt x="9394" y="6352"/>
                      <a:pt x="9380" y="6366"/>
                    </a:cubicBezTo>
                    <a:cubicBezTo>
                      <a:pt x="9358" y="6384"/>
                      <a:pt x="9335" y="6402"/>
                      <a:pt x="9313" y="6415"/>
                    </a:cubicBezTo>
                    <a:cubicBezTo>
                      <a:pt x="9250" y="6447"/>
                      <a:pt x="9187" y="6474"/>
                      <a:pt x="9124" y="6492"/>
                    </a:cubicBezTo>
                    <a:cubicBezTo>
                      <a:pt x="8976" y="6528"/>
                      <a:pt x="8827" y="6555"/>
                      <a:pt x="8679" y="6568"/>
                    </a:cubicBezTo>
                    <a:cubicBezTo>
                      <a:pt x="8503" y="6582"/>
                      <a:pt x="8328" y="6591"/>
                      <a:pt x="8152" y="6595"/>
                    </a:cubicBezTo>
                    <a:lnTo>
                      <a:pt x="8166" y="6595"/>
                    </a:lnTo>
                    <a:cubicBezTo>
                      <a:pt x="8148" y="6595"/>
                      <a:pt x="8130" y="6595"/>
                      <a:pt x="8112" y="6595"/>
                    </a:cubicBezTo>
                    <a:cubicBezTo>
                      <a:pt x="7559" y="6595"/>
                      <a:pt x="7006" y="6528"/>
                      <a:pt x="6465" y="6393"/>
                    </a:cubicBezTo>
                    <a:lnTo>
                      <a:pt x="6474" y="6393"/>
                    </a:lnTo>
                    <a:cubicBezTo>
                      <a:pt x="6101" y="6298"/>
                      <a:pt x="5732" y="6177"/>
                      <a:pt x="5377" y="6024"/>
                    </a:cubicBezTo>
                    <a:cubicBezTo>
                      <a:pt x="5075" y="5893"/>
                      <a:pt x="4778" y="5749"/>
                      <a:pt x="4486" y="5587"/>
                    </a:cubicBezTo>
                    <a:lnTo>
                      <a:pt x="4486" y="5587"/>
                    </a:lnTo>
                    <a:lnTo>
                      <a:pt x="4504" y="5596"/>
                    </a:lnTo>
                    <a:cubicBezTo>
                      <a:pt x="3739" y="5169"/>
                      <a:pt x="3033" y="4643"/>
                      <a:pt x="2412" y="4026"/>
                    </a:cubicBezTo>
                    <a:lnTo>
                      <a:pt x="2412" y="4026"/>
                    </a:lnTo>
                    <a:cubicBezTo>
                      <a:pt x="2412" y="4031"/>
                      <a:pt x="2417" y="4035"/>
                      <a:pt x="2421" y="4040"/>
                    </a:cubicBezTo>
                    <a:cubicBezTo>
                      <a:pt x="1863" y="3496"/>
                      <a:pt x="1382" y="2875"/>
                      <a:pt x="982" y="2205"/>
                    </a:cubicBezTo>
                    <a:lnTo>
                      <a:pt x="982" y="2205"/>
                    </a:lnTo>
                    <a:cubicBezTo>
                      <a:pt x="986" y="2209"/>
                      <a:pt x="986" y="2214"/>
                      <a:pt x="991" y="2218"/>
                    </a:cubicBezTo>
                    <a:cubicBezTo>
                      <a:pt x="667" y="1665"/>
                      <a:pt x="415" y="1075"/>
                      <a:pt x="239" y="459"/>
                    </a:cubicBezTo>
                    <a:cubicBezTo>
                      <a:pt x="203" y="324"/>
                      <a:pt x="167" y="189"/>
                      <a:pt x="140" y="50"/>
                    </a:cubicBezTo>
                    <a:lnTo>
                      <a:pt x="1"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2513;p69">
                <a:extLst>
                  <a:ext uri="{FF2B5EF4-FFF2-40B4-BE49-F238E27FC236}">
                    <a16:creationId xmlns:a16="http://schemas.microsoft.com/office/drawing/2014/main" id="{CAE41A73-786A-E64D-B0C7-6F4799D6C3E7}"/>
                  </a:ext>
                </a:extLst>
              </p:cNvPr>
              <p:cNvSpPr/>
              <p:nvPr/>
            </p:nvSpPr>
            <p:spPr>
              <a:xfrm>
                <a:off x="5537976" y="2650530"/>
                <a:ext cx="380700" cy="408458"/>
              </a:xfrm>
              <a:custGeom>
                <a:avLst/>
                <a:gdLst/>
                <a:ahLst/>
                <a:cxnLst/>
                <a:rect l="l" t="t" r="r" b="b"/>
                <a:pathLst>
                  <a:path w="5431" h="5827" extrusionOk="0">
                    <a:moveTo>
                      <a:pt x="1" y="0"/>
                    </a:moveTo>
                    <a:cubicBezTo>
                      <a:pt x="244" y="1134"/>
                      <a:pt x="792" y="2196"/>
                      <a:pt x="1503" y="3104"/>
                    </a:cubicBezTo>
                    <a:lnTo>
                      <a:pt x="1508" y="3104"/>
                    </a:lnTo>
                    <a:cubicBezTo>
                      <a:pt x="1913" y="3622"/>
                      <a:pt x="2371" y="4089"/>
                      <a:pt x="2880" y="4503"/>
                    </a:cubicBezTo>
                    <a:cubicBezTo>
                      <a:pt x="3132" y="4710"/>
                      <a:pt x="3393" y="4895"/>
                      <a:pt x="3663" y="5066"/>
                    </a:cubicBezTo>
                    <a:cubicBezTo>
                      <a:pt x="3797" y="5151"/>
                      <a:pt x="3932" y="5232"/>
                      <a:pt x="4067" y="5304"/>
                    </a:cubicBezTo>
                    <a:cubicBezTo>
                      <a:pt x="4216" y="5385"/>
                      <a:pt x="4369" y="5462"/>
                      <a:pt x="4517" y="5533"/>
                    </a:cubicBezTo>
                    <a:cubicBezTo>
                      <a:pt x="4783" y="5664"/>
                      <a:pt x="5062" y="5785"/>
                      <a:pt x="5358" y="5826"/>
                    </a:cubicBezTo>
                    <a:cubicBezTo>
                      <a:pt x="5361" y="5826"/>
                      <a:pt x="5364" y="5826"/>
                      <a:pt x="5366" y="5826"/>
                    </a:cubicBezTo>
                    <a:cubicBezTo>
                      <a:pt x="5398" y="5826"/>
                      <a:pt x="5422" y="5801"/>
                      <a:pt x="5426" y="5772"/>
                    </a:cubicBezTo>
                    <a:cubicBezTo>
                      <a:pt x="5430" y="5736"/>
                      <a:pt x="5403" y="5704"/>
                      <a:pt x="5372" y="5700"/>
                    </a:cubicBezTo>
                    <a:cubicBezTo>
                      <a:pt x="5314" y="5695"/>
                      <a:pt x="5260" y="5682"/>
                      <a:pt x="5206" y="5668"/>
                    </a:cubicBezTo>
                    <a:cubicBezTo>
                      <a:pt x="4990" y="5610"/>
                      <a:pt x="4783" y="5529"/>
                      <a:pt x="4585" y="5430"/>
                    </a:cubicBezTo>
                    <a:cubicBezTo>
                      <a:pt x="4400" y="5340"/>
                      <a:pt x="4220" y="5250"/>
                      <a:pt x="4045" y="5151"/>
                    </a:cubicBezTo>
                    <a:cubicBezTo>
                      <a:pt x="3433" y="4800"/>
                      <a:pt x="2866" y="4373"/>
                      <a:pt x="2362" y="3878"/>
                    </a:cubicBezTo>
                    <a:lnTo>
                      <a:pt x="2367" y="3878"/>
                    </a:lnTo>
                    <a:cubicBezTo>
                      <a:pt x="1818" y="3343"/>
                      <a:pt x="1346" y="2735"/>
                      <a:pt x="954" y="2074"/>
                    </a:cubicBezTo>
                    <a:cubicBezTo>
                      <a:pt x="633" y="1520"/>
                      <a:pt x="377" y="930"/>
                      <a:pt x="207" y="318"/>
                    </a:cubicBezTo>
                    <a:lnTo>
                      <a:pt x="207" y="318"/>
                    </a:lnTo>
                    <a:cubicBezTo>
                      <a:pt x="207" y="319"/>
                      <a:pt x="207" y="319"/>
                      <a:pt x="208" y="320"/>
                    </a:cubicBezTo>
                    <a:cubicBezTo>
                      <a:pt x="176" y="216"/>
                      <a:pt x="149" y="108"/>
                      <a:pt x="127" y="0"/>
                    </a:cubicBezTo>
                    <a:cubicBezTo>
                      <a:pt x="113" y="2"/>
                      <a:pt x="101" y="4"/>
                      <a:pt x="88" y="4"/>
                    </a:cubicBezTo>
                    <a:cubicBezTo>
                      <a:pt x="76" y="4"/>
                      <a:pt x="64" y="2"/>
                      <a:pt x="50"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2514;p69">
                <a:extLst>
                  <a:ext uri="{FF2B5EF4-FFF2-40B4-BE49-F238E27FC236}">
                    <a16:creationId xmlns:a16="http://schemas.microsoft.com/office/drawing/2014/main" id="{F4D556A0-BDE2-C740-BD65-1C49B23B7CF8}"/>
                  </a:ext>
                </a:extLst>
              </p:cNvPr>
              <p:cNvSpPr/>
              <p:nvPr/>
            </p:nvSpPr>
            <p:spPr>
              <a:xfrm>
                <a:off x="5909774" y="3009078"/>
                <a:ext cx="94982" cy="65541"/>
              </a:xfrm>
              <a:custGeom>
                <a:avLst/>
                <a:gdLst/>
                <a:ahLst/>
                <a:cxnLst/>
                <a:rect l="l" t="t" r="r" b="b"/>
                <a:pathLst>
                  <a:path w="1355" h="935" extrusionOk="0">
                    <a:moveTo>
                      <a:pt x="981" y="0"/>
                    </a:moveTo>
                    <a:cubicBezTo>
                      <a:pt x="959" y="0"/>
                      <a:pt x="941" y="0"/>
                      <a:pt x="918" y="5"/>
                    </a:cubicBezTo>
                    <a:lnTo>
                      <a:pt x="918" y="9"/>
                    </a:lnTo>
                    <a:cubicBezTo>
                      <a:pt x="869" y="14"/>
                      <a:pt x="819" y="27"/>
                      <a:pt x="774" y="45"/>
                    </a:cubicBezTo>
                    <a:cubicBezTo>
                      <a:pt x="671" y="86"/>
                      <a:pt x="572" y="135"/>
                      <a:pt x="486" y="203"/>
                    </a:cubicBezTo>
                    <a:cubicBezTo>
                      <a:pt x="320" y="324"/>
                      <a:pt x="162" y="454"/>
                      <a:pt x="14" y="594"/>
                    </a:cubicBezTo>
                    <a:cubicBezTo>
                      <a:pt x="5" y="607"/>
                      <a:pt x="1" y="621"/>
                      <a:pt x="1" y="639"/>
                    </a:cubicBezTo>
                    <a:cubicBezTo>
                      <a:pt x="1" y="657"/>
                      <a:pt x="10" y="670"/>
                      <a:pt x="19" y="684"/>
                    </a:cubicBezTo>
                    <a:cubicBezTo>
                      <a:pt x="32" y="693"/>
                      <a:pt x="50" y="697"/>
                      <a:pt x="68" y="697"/>
                    </a:cubicBezTo>
                    <a:cubicBezTo>
                      <a:pt x="81" y="697"/>
                      <a:pt x="95" y="688"/>
                      <a:pt x="108" y="679"/>
                    </a:cubicBezTo>
                    <a:cubicBezTo>
                      <a:pt x="189" y="607"/>
                      <a:pt x="266" y="531"/>
                      <a:pt x="347" y="463"/>
                    </a:cubicBezTo>
                    <a:cubicBezTo>
                      <a:pt x="466" y="358"/>
                      <a:pt x="598" y="269"/>
                      <a:pt x="735" y="193"/>
                    </a:cubicBezTo>
                    <a:lnTo>
                      <a:pt x="735" y="193"/>
                    </a:lnTo>
                    <a:cubicBezTo>
                      <a:pt x="739" y="193"/>
                      <a:pt x="743" y="189"/>
                      <a:pt x="747" y="189"/>
                    </a:cubicBezTo>
                    <a:cubicBezTo>
                      <a:pt x="797" y="162"/>
                      <a:pt x="851" y="144"/>
                      <a:pt x="905" y="131"/>
                    </a:cubicBezTo>
                    <a:cubicBezTo>
                      <a:pt x="936" y="126"/>
                      <a:pt x="968" y="126"/>
                      <a:pt x="999" y="126"/>
                    </a:cubicBezTo>
                    <a:cubicBezTo>
                      <a:pt x="1022" y="126"/>
                      <a:pt x="1044" y="131"/>
                      <a:pt x="1067" y="140"/>
                    </a:cubicBezTo>
                    <a:cubicBezTo>
                      <a:pt x="1089" y="149"/>
                      <a:pt x="1112" y="158"/>
                      <a:pt x="1130" y="171"/>
                    </a:cubicBezTo>
                    <a:cubicBezTo>
                      <a:pt x="1148" y="185"/>
                      <a:pt x="1170" y="198"/>
                      <a:pt x="1184" y="216"/>
                    </a:cubicBezTo>
                    <a:cubicBezTo>
                      <a:pt x="1197" y="230"/>
                      <a:pt x="1206" y="248"/>
                      <a:pt x="1215" y="261"/>
                    </a:cubicBezTo>
                    <a:cubicBezTo>
                      <a:pt x="1220" y="275"/>
                      <a:pt x="1224" y="293"/>
                      <a:pt x="1229" y="306"/>
                    </a:cubicBezTo>
                    <a:cubicBezTo>
                      <a:pt x="1229" y="324"/>
                      <a:pt x="1229" y="342"/>
                      <a:pt x="1229" y="356"/>
                    </a:cubicBezTo>
                    <a:cubicBezTo>
                      <a:pt x="1224" y="382"/>
                      <a:pt x="1220" y="405"/>
                      <a:pt x="1215" y="427"/>
                    </a:cubicBezTo>
                    <a:cubicBezTo>
                      <a:pt x="1197" y="472"/>
                      <a:pt x="1175" y="513"/>
                      <a:pt x="1152" y="553"/>
                    </a:cubicBezTo>
                    <a:cubicBezTo>
                      <a:pt x="1112" y="607"/>
                      <a:pt x="1067" y="657"/>
                      <a:pt x="1013" y="702"/>
                    </a:cubicBezTo>
                    <a:cubicBezTo>
                      <a:pt x="968" y="742"/>
                      <a:pt x="914" y="778"/>
                      <a:pt x="860" y="810"/>
                    </a:cubicBezTo>
                    <a:lnTo>
                      <a:pt x="846" y="814"/>
                    </a:lnTo>
                    <a:cubicBezTo>
                      <a:pt x="828" y="819"/>
                      <a:pt x="815" y="828"/>
                      <a:pt x="810" y="846"/>
                    </a:cubicBezTo>
                    <a:cubicBezTo>
                      <a:pt x="787" y="889"/>
                      <a:pt x="821" y="935"/>
                      <a:pt x="862" y="935"/>
                    </a:cubicBezTo>
                    <a:cubicBezTo>
                      <a:pt x="869" y="935"/>
                      <a:pt x="876" y="934"/>
                      <a:pt x="882" y="931"/>
                    </a:cubicBezTo>
                    <a:cubicBezTo>
                      <a:pt x="981" y="891"/>
                      <a:pt x="1067" y="828"/>
                      <a:pt x="1143" y="756"/>
                    </a:cubicBezTo>
                    <a:cubicBezTo>
                      <a:pt x="1184" y="715"/>
                      <a:pt x="1220" y="670"/>
                      <a:pt x="1251" y="625"/>
                    </a:cubicBezTo>
                    <a:cubicBezTo>
                      <a:pt x="1283" y="580"/>
                      <a:pt x="1310" y="531"/>
                      <a:pt x="1328" y="481"/>
                    </a:cubicBezTo>
                    <a:cubicBezTo>
                      <a:pt x="1346" y="432"/>
                      <a:pt x="1355" y="382"/>
                      <a:pt x="1355" y="329"/>
                    </a:cubicBezTo>
                    <a:cubicBezTo>
                      <a:pt x="1350" y="279"/>
                      <a:pt x="1337" y="230"/>
                      <a:pt x="1314" y="189"/>
                    </a:cubicBezTo>
                    <a:cubicBezTo>
                      <a:pt x="1301" y="167"/>
                      <a:pt x="1287" y="144"/>
                      <a:pt x="1269" y="126"/>
                    </a:cubicBezTo>
                    <a:cubicBezTo>
                      <a:pt x="1197" y="45"/>
                      <a:pt x="1089" y="0"/>
                      <a:pt x="981"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2515;p69">
                <a:extLst>
                  <a:ext uri="{FF2B5EF4-FFF2-40B4-BE49-F238E27FC236}">
                    <a16:creationId xmlns:a16="http://schemas.microsoft.com/office/drawing/2014/main" id="{AB2B02FB-96FD-DE4F-BD25-22A592478609}"/>
                  </a:ext>
                </a:extLst>
              </p:cNvPr>
              <p:cNvSpPr/>
              <p:nvPr/>
            </p:nvSpPr>
            <p:spPr>
              <a:xfrm>
                <a:off x="6222899" y="2302355"/>
                <a:ext cx="420725" cy="261183"/>
              </a:xfrm>
              <a:custGeom>
                <a:avLst/>
                <a:gdLst/>
                <a:ahLst/>
                <a:cxnLst/>
                <a:rect l="l" t="t" r="r" b="b"/>
                <a:pathLst>
                  <a:path w="6002" h="3726" extrusionOk="0">
                    <a:moveTo>
                      <a:pt x="5939" y="1"/>
                    </a:moveTo>
                    <a:cubicBezTo>
                      <a:pt x="5921" y="1"/>
                      <a:pt x="5907" y="10"/>
                      <a:pt x="5894" y="23"/>
                    </a:cubicBezTo>
                    <a:lnTo>
                      <a:pt x="5894" y="19"/>
                    </a:lnTo>
                    <a:cubicBezTo>
                      <a:pt x="5691" y="298"/>
                      <a:pt x="5471" y="568"/>
                      <a:pt x="5241" y="828"/>
                    </a:cubicBezTo>
                    <a:cubicBezTo>
                      <a:pt x="5035" y="1049"/>
                      <a:pt x="4819" y="1256"/>
                      <a:pt x="4594" y="1454"/>
                    </a:cubicBezTo>
                    <a:lnTo>
                      <a:pt x="4603" y="1445"/>
                    </a:lnTo>
                    <a:lnTo>
                      <a:pt x="4603" y="1445"/>
                    </a:lnTo>
                    <a:cubicBezTo>
                      <a:pt x="3991" y="1976"/>
                      <a:pt x="3312" y="2430"/>
                      <a:pt x="2583" y="2799"/>
                    </a:cubicBezTo>
                    <a:lnTo>
                      <a:pt x="2592" y="2794"/>
                    </a:lnTo>
                    <a:lnTo>
                      <a:pt x="2592" y="2794"/>
                    </a:lnTo>
                    <a:cubicBezTo>
                      <a:pt x="1949" y="3118"/>
                      <a:pt x="1269" y="3357"/>
                      <a:pt x="567" y="3505"/>
                    </a:cubicBezTo>
                    <a:lnTo>
                      <a:pt x="585" y="3505"/>
                    </a:lnTo>
                    <a:cubicBezTo>
                      <a:pt x="392" y="3546"/>
                      <a:pt x="199" y="3577"/>
                      <a:pt x="1" y="3600"/>
                    </a:cubicBezTo>
                    <a:lnTo>
                      <a:pt x="1" y="3726"/>
                    </a:lnTo>
                    <a:lnTo>
                      <a:pt x="127" y="3712"/>
                    </a:lnTo>
                    <a:cubicBezTo>
                      <a:pt x="783" y="3618"/>
                      <a:pt x="1422" y="3442"/>
                      <a:pt x="2029" y="3186"/>
                    </a:cubicBezTo>
                    <a:cubicBezTo>
                      <a:pt x="2646" y="2934"/>
                      <a:pt x="3231" y="2614"/>
                      <a:pt x="3779" y="2241"/>
                    </a:cubicBezTo>
                    <a:cubicBezTo>
                      <a:pt x="4045" y="2057"/>
                      <a:pt x="4306" y="1859"/>
                      <a:pt x="4553" y="1647"/>
                    </a:cubicBezTo>
                    <a:cubicBezTo>
                      <a:pt x="4801" y="1445"/>
                      <a:pt x="5030" y="1224"/>
                      <a:pt x="5250" y="995"/>
                    </a:cubicBezTo>
                    <a:cubicBezTo>
                      <a:pt x="5516" y="716"/>
                      <a:pt x="5763" y="415"/>
                      <a:pt x="5988" y="104"/>
                    </a:cubicBezTo>
                    <a:cubicBezTo>
                      <a:pt x="5997" y="91"/>
                      <a:pt x="6002" y="73"/>
                      <a:pt x="6002" y="59"/>
                    </a:cubicBezTo>
                    <a:cubicBezTo>
                      <a:pt x="6002" y="23"/>
                      <a:pt x="5970" y="1"/>
                      <a:pt x="5939"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2517;p69">
                <a:extLst>
                  <a:ext uri="{FF2B5EF4-FFF2-40B4-BE49-F238E27FC236}">
                    <a16:creationId xmlns:a16="http://schemas.microsoft.com/office/drawing/2014/main" id="{87F64E52-65EB-8249-B6B6-5FC9FE13D1A8}"/>
                  </a:ext>
                </a:extLst>
              </p:cNvPr>
              <p:cNvSpPr/>
              <p:nvPr/>
            </p:nvSpPr>
            <p:spPr>
              <a:xfrm>
                <a:off x="6187290" y="2244946"/>
                <a:ext cx="409019" cy="186459"/>
              </a:xfrm>
              <a:custGeom>
                <a:avLst/>
                <a:gdLst/>
                <a:ahLst/>
                <a:cxnLst/>
                <a:rect l="l" t="t" r="r" b="b"/>
                <a:pathLst>
                  <a:path w="5835" h="2660" extrusionOk="0">
                    <a:moveTo>
                      <a:pt x="5767" y="1"/>
                    </a:moveTo>
                    <a:lnTo>
                      <a:pt x="5763" y="5"/>
                    </a:lnTo>
                    <a:cubicBezTo>
                      <a:pt x="5745" y="5"/>
                      <a:pt x="5731" y="14"/>
                      <a:pt x="5718" y="23"/>
                    </a:cubicBezTo>
                    <a:cubicBezTo>
                      <a:pt x="5673" y="68"/>
                      <a:pt x="5624" y="113"/>
                      <a:pt x="5579" y="154"/>
                    </a:cubicBezTo>
                    <a:cubicBezTo>
                      <a:pt x="4998" y="653"/>
                      <a:pt x="4355" y="1072"/>
                      <a:pt x="3667" y="1405"/>
                    </a:cubicBezTo>
                    <a:lnTo>
                      <a:pt x="3662" y="1405"/>
                    </a:lnTo>
                    <a:lnTo>
                      <a:pt x="3653" y="1409"/>
                    </a:lnTo>
                    <a:cubicBezTo>
                      <a:pt x="2551" y="1944"/>
                      <a:pt x="1359" y="2286"/>
                      <a:pt x="158" y="2511"/>
                    </a:cubicBezTo>
                    <a:lnTo>
                      <a:pt x="171" y="2511"/>
                    </a:lnTo>
                    <a:lnTo>
                      <a:pt x="0" y="2543"/>
                    </a:lnTo>
                    <a:cubicBezTo>
                      <a:pt x="18" y="2579"/>
                      <a:pt x="32" y="2619"/>
                      <a:pt x="45" y="2660"/>
                    </a:cubicBezTo>
                    <a:cubicBezTo>
                      <a:pt x="1179" y="2453"/>
                      <a:pt x="2295" y="2151"/>
                      <a:pt x="3347" y="1688"/>
                    </a:cubicBezTo>
                    <a:cubicBezTo>
                      <a:pt x="3788" y="1495"/>
                      <a:pt x="4215" y="1270"/>
                      <a:pt x="4625" y="1013"/>
                    </a:cubicBezTo>
                    <a:cubicBezTo>
                      <a:pt x="4827" y="883"/>
                      <a:pt x="5025" y="748"/>
                      <a:pt x="5219" y="604"/>
                    </a:cubicBezTo>
                    <a:cubicBezTo>
                      <a:pt x="5426" y="446"/>
                      <a:pt x="5624" y="284"/>
                      <a:pt x="5812" y="109"/>
                    </a:cubicBezTo>
                    <a:cubicBezTo>
                      <a:pt x="5835" y="82"/>
                      <a:pt x="5835" y="41"/>
                      <a:pt x="5808" y="19"/>
                    </a:cubicBezTo>
                    <a:cubicBezTo>
                      <a:pt x="5794" y="10"/>
                      <a:pt x="5781" y="1"/>
                      <a:pt x="5767"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2524;p69">
                <a:extLst>
                  <a:ext uri="{FF2B5EF4-FFF2-40B4-BE49-F238E27FC236}">
                    <a16:creationId xmlns:a16="http://schemas.microsoft.com/office/drawing/2014/main" id="{C01D9414-6BE9-BA41-A637-D7E8F48334C6}"/>
                  </a:ext>
                </a:extLst>
              </p:cNvPr>
              <p:cNvSpPr/>
              <p:nvPr/>
            </p:nvSpPr>
            <p:spPr>
              <a:xfrm>
                <a:off x="5545547" y="2349671"/>
                <a:ext cx="255505" cy="113278"/>
              </a:xfrm>
              <a:custGeom>
                <a:avLst/>
                <a:gdLst/>
                <a:ahLst/>
                <a:cxnLst/>
                <a:rect l="l" t="t" r="r" b="b"/>
                <a:pathLst>
                  <a:path w="3645" h="1616" extrusionOk="0">
                    <a:moveTo>
                      <a:pt x="68" y="1"/>
                    </a:moveTo>
                    <a:cubicBezTo>
                      <a:pt x="46" y="1"/>
                      <a:pt x="23" y="10"/>
                      <a:pt x="10" y="32"/>
                    </a:cubicBezTo>
                    <a:lnTo>
                      <a:pt x="10" y="28"/>
                    </a:lnTo>
                    <a:cubicBezTo>
                      <a:pt x="1" y="41"/>
                      <a:pt x="1" y="59"/>
                      <a:pt x="5" y="72"/>
                    </a:cubicBezTo>
                    <a:cubicBezTo>
                      <a:pt x="10" y="90"/>
                      <a:pt x="19" y="104"/>
                      <a:pt x="32" y="113"/>
                    </a:cubicBezTo>
                    <a:cubicBezTo>
                      <a:pt x="549" y="482"/>
                      <a:pt x="1130" y="752"/>
                      <a:pt x="1715" y="990"/>
                    </a:cubicBezTo>
                    <a:cubicBezTo>
                      <a:pt x="2012" y="1107"/>
                      <a:pt x="2313" y="1215"/>
                      <a:pt x="2614" y="1319"/>
                    </a:cubicBezTo>
                    <a:cubicBezTo>
                      <a:pt x="2691" y="1346"/>
                      <a:pt x="2767" y="1368"/>
                      <a:pt x="2839" y="1395"/>
                    </a:cubicBezTo>
                    <a:cubicBezTo>
                      <a:pt x="2916" y="1422"/>
                      <a:pt x="3001" y="1454"/>
                      <a:pt x="3078" y="1481"/>
                    </a:cubicBezTo>
                    <a:cubicBezTo>
                      <a:pt x="3159" y="1512"/>
                      <a:pt x="3240" y="1539"/>
                      <a:pt x="3321" y="1557"/>
                    </a:cubicBezTo>
                    <a:cubicBezTo>
                      <a:pt x="3406" y="1584"/>
                      <a:pt x="3496" y="1602"/>
                      <a:pt x="3582" y="1616"/>
                    </a:cubicBezTo>
                    <a:cubicBezTo>
                      <a:pt x="3600" y="1616"/>
                      <a:pt x="3618" y="1611"/>
                      <a:pt x="3627" y="1598"/>
                    </a:cubicBezTo>
                    <a:cubicBezTo>
                      <a:pt x="3640" y="1584"/>
                      <a:pt x="3644" y="1571"/>
                      <a:pt x="3644" y="1553"/>
                    </a:cubicBezTo>
                    <a:cubicBezTo>
                      <a:pt x="3644" y="1539"/>
                      <a:pt x="3640" y="1521"/>
                      <a:pt x="3631" y="1508"/>
                    </a:cubicBezTo>
                    <a:cubicBezTo>
                      <a:pt x="3618" y="1499"/>
                      <a:pt x="3604" y="1490"/>
                      <a:pt x="3586" y="1490"/>
                    </a:cubicBezTo>
                    <a:lnTo>
                      <a:pt x="3582" y="1490"/>
                    </a:lnTo>
                    <a:cubicBezTo>
                      <a:pt x="3393" y="1458"/>
                      <a:pt x="3204" y="1404"/>
                      <a:pt x="3028" y="1337"/>
                    </a:cubicBezTo>
                    <a:cubicBezTo>
                      <a:pt x="2934" y="1301"/>
                      <a:pt x="2839" y="1269"/>
                      <a:pt x="2745" y="1238"/>
                    </a:cubicBezTo>
                    <a:lnTo>
                      <a:pt x="2493" y="1148"/>
                    </a:lnTo>
                    <a:cubicBezTo>
                      <a:pt x="2142" y="1026"/>
                      <a:pt x="1796" y="896"/>
                      <a:pt x="1454" y="752"/>
                    </a:cubicBezTo>
                    <a:lnTo>
                      <a:pt x="1458" y="752"/>
                    </a:lnTo>
                    <a:cubicBezTo>
                      <a:pt x="977" y="549"/>
                      <a:pt x="522" y="302"/>
                      <a:pt x="95" y="10"/>
                    </a:cubicBezTo>
                    <a:cubicBezTo>
                      <a:pt x="86" y="5"/>
                      <a:pt x="77" y="1"/>
                      <a:pt x="68"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2525;p69">
                <a:extLst>
                  <a:ext uri="{FF2B5EF4-FFF2-40B4-BE49-F238E27FC236}">
                    <a16:creationId xmlns:a16="http://schemas.microsoft.com/office/drawing/2014/main" id="{E5B2C576-C683-FD4C-9B40-4AC0E89EAABF}"/>
                  </a:ext>
                </a:extLst>
              </p:cNvPr>
              <p:cNvSpPr/>
              <p:nvPr/>
            </p:nvSpPr>
            <p:spPr>
              <a:xfrm>
                <a:off x="5491642" y="2370771"/>
                <a:ext cx="288942" cy="129190"/>
              </a:xfrm>
              <a:custGeom>
                <a:avLst/>
                <a:gdLst/>
                <a:ahLst/>
                <a:cxnLst/>
                <a:rect l="l" t="t" r="r" b="b"/>
                <a:pathLst>
                  <a:path w="4122" h="1843" extrusionOk="0">
                    <a:moveTo>
                      <a:pt x="54" y="1"/>
                    </a:moveTo>
                    <a:lnTo>
                      <a:pt x="59" y="5"/>
                    </a:lnTo>
                    <a:cubicBezTo>
                      <a:pt x="45" y="10"/>
                      <a:pt x="27" y="19"/>
                      <a:pt x="23" y="32"/>
                    </a:cubicBezTo>
                    <a:cubicBezTo>
                      <a:pt x="0" y="64"/>
                      <a:pt x="14" y="100"/>
                      <a:pt x="41" y="118"/>
                    </a:cubicBezTo>
                    <a:cubicBezTo>
                      <a:pt x="1197" y="991"/>
                      <a:pt x="2542" y="1575"/>
                      <a:pt x="3968" y="1827"/>
                    </a:cubicBezTo>
                    <a:lnTo>
                      <a:pt x="4031" y="1841"/>
                    </a:lnTo>
                    <a:cubicBezTo>
                      <a:pt x="4036" y="1842"/>
                      <a:pt x="4041" y="1843"/>
                      <a:pt x="4045" y="1843"/>
                    </a:cubicBezTo>
                    <a:cubicBezTo>
                      <a:pt x="4058" y="1843"/>
                      <a:pt x="4071" y="1838"/>
                      <a:pt x="4081" y="1832"/>
                    </a:cubicBezTo>
                    <a:cubicBezTo>
                      <a:pt x="4108" y="1818"/>
                      <a:pt x="4121" y="1778"/>
                      <a:pt x="4103" y="1751"/>
                    </a:cubicBezTo>
                    <a:cubicBezTo>
                      <a:pt x="4099" y="1733"/>
                      <a:pt x="4085" y="1724"/>
                      <a:pt x="4067" y="1719"/>
                    </a:cubicBezTo>
                    <a:cubicBezTo>
                      <a:pt x="3352" y="1598"/>
                      <a:pt x="2655" y="1395"/>
                      <a:pt x="1989" y="1108"/>
                    </a:cubicBezTo>
                    <a:cubicBezTo>
                      <a:pt x="1318" y="820"/>
                      <a:pt x="684" y="451"/>
                      <a:pt x="104" y="10"/>
                    </a:cubicBezTo>
                    <a:cubicBezTo>
                      <a:pt x="95" y="5"/>
                      <a:pt x="81" y="1"/>
                      <a:pt x="72"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2526;p69">
                <a:extLst>
                  <a:ext uri="{FF2B5EF4-FFF2-40B4-BE49-F238E27FC236}">
                    <a16:creationId xmlns:a16="http://schemas.microsoft.com/office/drawing/2014/main" id="{D8C99F6E-B35F-174F-BCB4-C1AC28877634}"/>
                  </a:ext>
                </a:extLst>
              </p:cNvPr>
              <p:cNvSpPr/>
              <p:nvPr/>
            </p:nvSpPr>
            <p:spPr>
              <a:xfrm>
                <a:off x="5369602" y="2349671"/>
                <a:ext cx="183936" cy="301069"/>
              </a:xfrm>
              <a:custGeom>
                <a:avLst/>
                <a:gdLst/>
                <a:ahLst/>
                <a:cxnLst/>
                <a:rect l="l" t="t" r="r" b="b"/>
                <a:pathLst>
                  <a:path w="2624" h="4295" extrusionOk="0">
                    <a:moveTo>
                      <a:pt x="2529" y="1"/>
                    </a:moveTo>
                    <a:cubicBezTo>
                      <a:pt x="2380" y="28"/>
                      <a:pt x="2232" y="68"/>
                      <a:pt x="2092" y="126"/>
                    </a:cubicBezTo>
                    <a:cubicBezTo>
                      <a:pt x="1957" y="180"/>
                      <a:pt x="1822" y="243"/>
                      <a:pt x="1701" y="324"/>
                    </a:cubicBezTo>
                    <a:cubicBezTo>
                      <a:pt x="1444" y="482"/>
                      <a:pt x="1220" y="680"/>
                      <a:pt x="1031" y="905"/>
                    </a:cubicBezTo>
                    <a:cubicBezTo>
                      <a:pt x="833" y="1139"/>
                      <a:pt x="666" y="1391"/>
                      <a:pt x="527" y="1661"/>
                    </a:cubicBezTo>
                    <a:cubicBezTo>
                      <a:pt x="392" y="1926"/>
                      <a:pt x="284" y="2205"/>
                      <a:pt x="203" y="2493"/>
                    </a:cubicBezTo>
                    <a:cubicBezTo>
                      <a:pt x="117" y="2781"/>
                      <a:pt x="63" y="3073"/>
                      <a:pt x="36" y="3374"/>
                    </a:cubicBezTo>
                    <a:cubicBezTo>
                      <a:pt x="0" y="3667"/>
                      <a:pt x="18" y="3964"/>
                      <a:pt x="95" y="4252"/>
                    </a:cubicBezTo>
                    <a:cubicBezTo>
                      <a:pt x="102" y="4278"/>
                      <a:pt x="128" y="4295"/>
                      <a:pt x="155" y="4295"/>
                    </a:cubicBezTo>
                    <a:cubicBezTo>
                      <a:pt x="160" y="4295"/>
                      <a:pt x="166" y="4294"/>
                      <a:pt x="171" y="4292"/>
                    </a:cubicBezTo>
                    <a:cubicBezTo>
                      <a:pt x="207" y="4283"/>
                      <a:pt x="225" y="4247"/>
                      <a:pt x="216" y="4211"/>
                    </a:cubicBezTo>
                    <a:cubicBezTo>
                      <a:pt x="198" y="4153"/>
                      <a:pt x="180" y="4090"/>
                      <a:pt x="171" y="4027"/>
                    </a:cubicBezTo>
                    <a:cubicBezTo>
                      <a:pt x="171" y="4025"/>
                      <a:pt x="171" y="4024"/>
                      <a:pt x="171" y="4022"/>
                    </a:cubicBezTo>
                    <a:cubicBezTo>
                      <a:pt x="140" y="3806"/>
                      <a:pt x="140" y="3590"/>
                      <a:pt x="162" y="3374"/>
                    </a:cubicBezTo>
                    <a:cubicBezTo>
                      <a:pt x="180" y="3168"/>
                      <a:pt x="216" y="2965"/>
                      <a:pt x="261" y="2763"/>
                    </a:cubicBezTo>
                    <a:cubicBezTo>
                      <a:pt x="306" y="2574"/>
                      <a:pt x="360" y="2389"/>
                      <a:pt x="428" y="2209"/>
                    </a:cubicBezTo>
                    <a:cubicBezTo>
                      <a:pt x="549" y="1867"/>
                      <a:pt x="720" y="1539"/>
                      <a:pt x="932" y="1238"/>
                    </a:cubicBezTo>
                    <a:cubicBezTo>
                      <a:pt x="1094" y="1008"/>
                      <a:pt x="1287" y="797"/>
                      <a:pt x="1507" y="617"/>
                    </a:cubicBezTo>
                    <a:lnTo>
                      <a:pt x="1507" y="617"/>
                    </a:lnTo>
                    <a:lnTo>
                      <a:pt x="1494" y="626"/>
                    </a:lnTo>
                    <a:cubicBezTo>
                      <a:pt x="1660" y="491"/>
                      <a:pt x="1845" y="374"/>
                      <a:pt x="2043" y="284"/>
                    </a:cubicBezTo>
                    <a:cubicBezTo>
                      <a:pt x="2209" y="207"/>
                      <a:pt x="2389" y="153"/>
                      <a:pt x="2569" y="122"/>
                    </a:cubicBezTo>
                    <a:cubicBezTo>
                      <a:pt x="2587" y="117"/>
                      <a:pt x="2601" y="104"/>
                      <a:pt x="2610" y="90"/>
                    </a:cubicBezTo>
                    <a:cubicBezTo>
                      <a:pt x="2623" y="59"/>
                      <a:pt x="2610" y="23"/>
                      <a:pt x="2583" y="5"/>
                    </a:cubicBezTo>
                    <a:cubicBezTo>
                      <a:pt x="2574" y="1"/>
                      <a:pt x="2565" y="1"/>
                      <a:pt x="2556"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2527;p69">
                <a:extLst>
                  <a:ext uri="{FF2B5EF4-FFF2-40B4-BE49-F238E27FC236}">
                    <a16:creationId xmlns:a16="http://schemas.microsoft.com/office/drawing/2014/main" id="{A60ABB3B-28E7-484B-91BE-8D9BB5C634C6}"/>
                  </a:ext>
                </a:extLst>
              </p:cNvPr>
              <p:cNvSpPr/>
              <p:nvPr/>
            </p:nvSpPr>
            <p:spPr>
              <a:xfrm>
                <a:off x="5555010" y="2532275"/>
                <a:ext cx="18015" cy="116152"/>
              </a:xfrm>
              <a:custGeom>
                <a:avLst/>
                <a:gdLst/>
                <a:ahLst/>
                <a:cxnLst/>
                <a:rect l="l" t="t" r="r" b="b"/>
                <a:pathLst>
                  <a:path w="257" h="1657" extrusionOk="0">
                    <a:moveTo>
                      <a:pt x="68" y="0"/>
                    </a:moveTo>
                    <a:cubicBezTo>
                      <a:pt x="32" y="0"/>
                      <a:pt x="5" y="32"/>
                      <a:pt x="10" y="63"/>
                    </a:cubicBezTo>
                    <a:cubicBezTo>
                      <a:pt x="1" y="320"/>
                      <a:pt x="5" y="581"/>
                      <a:pt x="32" y="832"/>
                    </a:cubicBezTo>
                    <a:cubicBezTo>
                      <a:pt x="55" y="1089"/>
                      <a:pt x="91" y="1345"/>
                      <a:pt x="131" y="1597"/>
                    </a:cubicBezTo>
                    <a:cubicBezTo>
                      <a:pt x="131" y="1615"/>
                      <a:pt x="136" y="1629"/>
                      <a:pt x="149" y="1642"/>
                    </a:cubicBezTo>
                    <a:cubicBezTo>
                      <a:pt x="161" y="1652"/>
                      <a:pt x="175" y="1657"/>
                      <a:pt x="189" y="1657"/>
                    </a:cubicBezTo>
                    <a:cubicBezTo>
                      <a:pt x="207" y="1657"/>
                      <a:pt x="224" y="1650"/>
                      <a:pt x="239" y="1638"/>
                    </a:cubicBezTo>
                    <a:cubicBezTo>
                      <a:pt x="248" y="1624"/>
                      <a:pt x="257" y="1611"/>
                      <a:pt x="253" y="1593"/>
                    </a:cubicBezTo>
                    <a:cubicBezTo>
                      <a:pt x="217" y="1341"/>
                      <a:pt x="181" y="1084"/>
                      <a:pt x="158" y="828"/>
                    </a:cubicBezTo>
                    <a:cubicBezTo>
                      <a:pt x="131" y="576"/>
                      <a:pt x="122" y="315"/>
                      <a:pt x="131" y="59"/>
                    </a:cubicBezTo>
                    <a:cubicBezTo>
                      <a:pt x="131" y="27"/>
                      <a:pt x="104" y="0"/>
                      <a:pt x="68"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2528;p69">
                <a:extLst>
                  <a:ext uri="{FF2B5EF4-FFF2-40B4-BE49-F238E27FC236}">
                    <a16:creationId xmlns:a16="http://schemas.microsoft.com/office/drawing/2014/main" id="{57D02A7F-E2E4-0647-BE79-4EED60B44000}"/>
                  </a:ext>
                </a:extLst>
              </p:cNvPr>
              <p:cNvSpPr/>
              <p:nvPr/>
            </p:nvSpPr>
            <p:spPr>
              <a:xfrm>
                <a:off x="5375841" y="2640436"/>
                <a:ext cx="196553" cy="24324"/>
              </a:xfrm>
              <a:custGeom>
                <a:avLst/>
                <a:gdLst/>
                <a:ahLst/>
                <a:cxnLst/>
                <a:rect l="l" t="t" r="r" b="b"/>
                <a:pathLst>
                  <a:path w="2804" h="347" extrusionOk="0">
                    <a:moveTo>
                      <a:pt x="2732" y="0"/>
                    </a:moveTo>
                    <a:cubicBezTo>
                      <a:pt x="2723" y="0"/>
                      <a:pt x="2719" y="5"/>
                      <a:pt x="2710" y="5"/>
                    </a:cubicBezTo>
                    <a:lnTo>
                      <a:pt x="2710" y="9"/>
                    </a:lnTo>
                    <a:cubicBezTo>
                      <a:pt x="2656" y="32"/>
                      <a:pt x="2606" y="54"/>
                      <a:pt x="2552" y="72"/>
                    </a:cubicBezTo>
                    <a:cubicBezTo>
                      <a:pt x="2503" y="90"/>
                      <a:pt x="2449" y="108"/>
                      <a:pt x="2395" y="122"/>
                    </a:cubicBezTo>
                    <a:cubicBezTo>
                      <a:pt x="2174" y="171"/>
                      <a:pt x="1945" y="198"/>
                      <a:pt x="1720" y="207"/>
                    </a:cubicBezTo>
                    <a:cubicBezTo>
                      <a:pt x="1511" y="216"/>
                      <a:pt x="1298" y="225"/>
                      <a:pt x="1089" y="225"/>
                    </a:cubicBezTo>
                    <a:lnTo>
                      <a:pt x="1089" y="225"/>
                    </a:lnTo>
                    <a:cubicBezTo>
                      <a:pt x="830" y="225"/>
                      <a:pt x="575" y="193"/>
                      <a:pt x="325" y="131"/>
                    </a:cubicBezTo>
                    <a:cubicBezTo>
                      <a:pt x="249" y="108"/>
                      <a:pt x="177" y="81"/>
                      <a:pt x="105" y="50"/>
                    </a:cubicBezTo>
                    <a:cubicBezTo>
                      <a:pt x="100" y="49"/>
                      <a:pt x="96" y="48"/>
                      <a:pt x="91" y="48"/>
                    </a:cubicBezTo>
                    <a:cubicBezTo>
                      <a:pt x="32" y="48"/>
                      <a:pt x="1" y="129"/>
                      <a:pt x="55" y="162"/>
                    </a:cubicBezTo>
                    <a:cubicBezTo>
                      <a:pt x="253" y="248"/>
                      <a:pt x="469" y="302"/>
                      <a:pt x="685" y="320"/>
                    </a:cubicBezTo>
                    <a:cubicBezTo>
                      <a:pt x="845" y="338"/>
                      <a:pt x="1007" y="346"/>
                      <a:pt x="1170" y="346"/>
                    </a:cubicBezTo>
                    <a:cubicBezTo>
                      <a:pt x="1241" y="346"/>
                      <a:pt x="1312" y="345"/>
                      <a:pt x="1382" y="342"/>
                    </a:cubicBezTo>
                    <a:cubicBezTo>
                      <a:pt x="1486" y="342"/>
                      <a:pt x="1589" y="333"/>
                      <a:pt x="1697" y="329"/>
                    </a:cubicBezTo>
                    <a:cubicBezTo>
                      <a:pt x="1814" y="324"/>
                      <a:pt x="1931" y="315"/>
                      <a:pt x="2053" y="306"/>
                    </a:cubicBezTo>
                    <a:cubicBezTo>
                      <a:pt x="2174" y="293"/>
                      <a:pt x="2296" y="270"/>
                      <a:pt x="2417" y="243"/>
                    </a:cubicBezTo>
                    <a:cubicBezTo>
                      <a:pt x="2476" y="230"/>
                      <a:pt x="2525" y="212"/>
                      <a:pt x="2579" y="194"/>
                    </a:cubicBezTo>
                    <a:cubicBezTo>
                      <a:pt x="2633" y="176"/>
                      <a:pt x="2696" y="149"/>
                      <a:pt x="2755" y="122"/>
                    </a:cubicBezTo>
                    <a:cubicBezTo>
                      <a:pt x="2786" y="108"/>
                      <a:pt x="2804" y="72"/>
                      <a:pt x="2791" y="41"/>
                    </a:cubicBezTo>
                    <a:cubicBezTo>
                      <a:pt x="2782" y="18"/>
                      <a:pt x="2759" y="0"/>
                      <a:pt x="2732"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2529;p69">
                <a:extLst>
                  <a:ext uri="{FF2B5EF4-FFF2-40B4-BE49-F238E27FC236}">
                    <a16:creationId xmlns:a16="http://schemas.microsoft.com/office/drawing/2014/main" id="{75FF442A-547E-9143-9688-EA55B419509A}"/>
                  </a:ext>
                </a:extLst>
              </p:cNvPr>
              <p:cNvSpPr/>
              <p:nvPr/>
            </p:nvSpPr>
            <p:spPr>
              <a:xfrm>
                <a:off x="5746727" y="2325067"/>
                <a:ext cx="81103" cy="119867"/>
              </a:xfrm>
              <a:custGeom>
                <a:avLst/>
                <a:gdLst/>
                <a:ahLst/>
                <a:cxnLst/>
                <a:rect l="l" t="t" r="r" b="b"/>
                <a:pathLst>
                  <a:path w="1157" h="1710" extrusionOk="0">
                    <a:moveTo>
                      <a:pt x="1085" y="1"/>
                    </a:moveTo>
                    <a:cubicBezTo>
                      <a:pt x="1062" y="1"/>
                      <a:pt x="1040" y="14"/>
                      <a:pt x="1031" y="32"/>
                    </a:cubicBezTo>
                    <a:cubicBezTo>
                      <a:pt x="712" y="567"/>
                      <a:pt x="356" y="1089"/>
                      <a:pt x="19" y="1616"/>
                    </a:cubicBezTo>
                    <a:cubicBezTo>
                      <a:pt x="1" y="1647"/>
                      <a:pt x="14" y="1683"/>
                      <a:pt x="41" y="1701"/>
                    </a:cubicBezTo>
                    <a:cubicBezTo>
                      <a:pt x="51" y="1707"/>
                      <a:pt x="61" y="1709"/>
                      <a:pt x="72" y="1709"/>
                    </a:cubicBezTo>
                    <a:cubicBezTo>
                      <a:pt x="94" y="1709"/>
                      <a:pt x="114" y="1697"/>
                      <a:pt x="127" y="1679"/>
                    </a:cubicBezTo>
                    <a:cubicBezTo>
                      <a:pt x="464" y="1148"/>
                      <a:pt x="819" y="630"/>
                      <a:pt x="1139" y="95"/>
                    </a:cubicBezTo>
                    <a:cubicBezTo>
                      <a:pt x="1157" y="64"/>
                      <a:pt x="1148" y="28"/>
                      <a:pt x="1116" y="10"/>
                    </a:cubicBezTo>
                    <a:cubicBezTo>
                      <a:pt x="1107" y="5"/>
                      <a:pt x="1098" y="1"/>
                      <a:pt x="1085"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2530;p69">
                <a:extLst>
                  <a:ext uri="{FF2B5EF4-FFF2-40B4-BE49-F238E27FC236}">
                    <a16:creationId xmlns:a16="http://schemas.microsoft.com/office/drawing/2014/main" id="{96838363-9186-DB40-9EF3-637F7E6C3950}"/>
                  </a:ext>
                </a:extLst>
              </p:cNvPr>
              <p:cNvSpPr/>
              <p:nvPr/>
            </p:nvSpPr>
            <p:spPr>
              <a:xfrm>
                <a:off x="5772593" y="2328502"/>
                <a:ext cx="108581" cy="170407"/>
              </a:xfrm>
              <a:custGeom>
                <a:avLst/>
                <a:gdLst/>
                <a:ahLst/>
                <a:cxnLst/>
                <a:rect l="l" t="t" r="r" b="b"/>
                <a:pathLst>
                  <a:path w="1549" h="2431" extrusionOk="0">
                    <a:moveTo>
                      <a:pt x="1467" y="0"/>
                    </a:moveTo>
                    <a:cubicBezTo>
                      <a:pt x="1448" y="0"/>
                      <a:pt x="1430" y="13"/>
                      <a:pt x="1422" y="33"/>
                    </a:cubicBezTo>
                    <a:cubicBezTo>
                      <a:pt x="1215" y="433"/>
                      <a:pt x="990" y="824"/>
                      <a:pt x="756" y="1207"/>
                    </a:cubicBezTo>
                    <a:cubicBezTo>
                      <a:pt x="518" y="1589"/>
                      <a:pt x="275" y="1967"/>
                      <a:pt x="19" y="2336"/>
                    </a:cubicBezTo>
                    <a:cubicBezTo>
                      <a:pt x="1" y="2367"/>
                      <a:pt x="10" y="2403"/>
                      <a:pt x="41" y="2421"/>
                    </a:cubicBezTo>
                    <a:cubicBezTo>
                      <a:pt x="55" y="2430"/>
                      <a:pt x="68" y="2430"/>
                      <a:pt x="86" y="2430"/>
                    </a:cubicBezTo>
                    <a:cubicBezTo>
                      <a:pt x="104" y="2426"/>
                      <a:pt x="118" y="2412"/>
                      <a:pt x="122" y="2399"/>
                    </a:cubicBezTo>
                    <a:cubicBezTo>
                      <a:pt x="383" y="2030"/>
                      <a:pt x="626" y="1652"/>
                      <a:pt x="864" y="1270"/>
                    </a:cubicBezTo>
                    <a:cubicBezTo>
                      <a:pt x="1103" y="887"/>
                      <a:pt x="1328" y="496"/>
                      <a:pt x="1530" y="91"/>
                    </a:cubicBezTo>
                    <a:cubicBezTo>
                      <a:pt x="1548" y="64"/>
                      <a:pt x="1535" y="24"/>
                      <a:pt x="1508" y="6"/>
                    </a:cubicBezTo>
                    <a:cubicBezTo>
                      <a:pt x="1499" y="1"/>
                      <a:pt x="1485" y="1"/>
                      <a:pt x="1476" y="1"/>
                    </a:cubicBezTo>
                    <a:cubicBezTo>
                      <a:pt x="1473" y="1"/>
                      <a:pt x="1470" y="0"/>
                      <a:pt x="1467" y="0"/>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2531;p69">
                <a:extLst>
                  <a:ext uri="{FF2B5EF4-FFF2-40B4-BE49-F238E27FC236}">
                    <a16:creationId xmlns:a16="http://schemas.microsoft.com/office/drawing/2014/main" id="{FD3A7ED5-9269-9E42-8B1A-3FC5054E59BB}"/>
                  </a:ext>
                </a:extLst>
              </p:cNvPr>
              <p:cNvSpPr/>
              <p:nvPr/>
            </p:nvSpPr>
            <p:spPr>
              <a:xfrm>
                <a:off x="5819278" y="2323525"/>
                <a:ext cx="371657" cy="95613"/>
              </a:xfrm>
              <a:custGeom>
                <a:avLst/>
                <a:gdLst/>
                <a:ahLst/>
                <a:cxnLst/>
                <a:rect l="l" t="t" r="r" b="b"/>
                <a:pathLst>
                  <a:path w="5302" h="1364" extrusionOk="0">
                    <a:moveTo>
                      <a:pt x="342" y="0"/>
                    </a:moveTo>
                    <a:cubicBezTo>
                      <a:pt x="293" y="0"/>
                      <a:pt x="248" y="0"/>
                      <a:pt x="198" y="5"/>
                    </a:cubicBezTo>
                    <a:cubicBezTo>
                      <a:pt x="149" y="9"/>
                      <a:pt x="104" y="9"/>
                      <a:pt x="54" y="18"/>
                    </a:cubicBezTo>
                    <a:cubicBezTo>
                      <a:pt x="23" y="27"/>
                      <a:pt x="0" y="63"/>
                      <a:pt x="9" y="95"/>
                    </a:cubicBezTo>
                    <a:cubicBezTo>
                      <a:pt x="14" y="113"/>
                      <a:pt x="27" y="126"/>
                      <a:pt x="41" y="135"/>
                    </a:cubicBezTo>
                    <a:cubicBezTo>
                      <a:pt x="50" y="138"/>
                      <a:pt x="62" y="141"/>
                      <a:pt x="73" y="141"/>
                    </a:cubicBezTo>
                    <a:cubicBezTo>
                      <a:pt x="78" y="141"/>
                      <a:pt x="82" y="141"/>
                      <a:pt x="86" y="140"/>
                    </a:cubicBezTo>
                    <a:lnTo>
                      <a:pt x="104" y="140"/>
                    </a:lnTo>
                    <a:cubicBezTo>
                      <a:pt x="215" y="131"/>
                      <a:pt x="324" y="126"/>
                      <a:pt x="434" y="126"/>
                    </a:cubicBezTo>
                    <a:cubicBezTo>
                      <a:pt x="596" y="126"/>
                      <a:pt x="757" y="136"/>
                      <a:pt x="918" y="158"/>
                    </a:cubicBezTo>
                    <a:lnTo>
                      <a:pt x="900" y="158"/>
                    </a:lnTo>
                    <a:cubicBezTo>
                      <a:pt x="1274" y="212"/>
                      <a:pt x="1642" y="297"/>
                      <a:pt x="2002" y="418"/>
                    </a:cubicBezTo>
                    <a:cubicBezTo>
                      <a:pt x="2344" y="531"/>
                      <a:pt x="2677" y="666"/>
                      <a:pt x="3010" y="796"/>
                    </a:cubicBezTo>
                    <a:cubicBezTo>
                      <a:pt x="3343" y="927"/>
                      <a:pt x="3680" y="1057"/>
                      <a:pt x="4027" y="1161"/>
                    </a:cubicBezTo>
                    <a:cubicBezTo>
                      <a:pt x="4364" y="1264"/>
                      <a:pt x="4710" y="1332"/>
                      <a:pt x="5061" y="1359"/>
                    </a:cubicBezTo>
                    <a:cubicBezTo>
                      <a:pt x="5111" y="1359"/>
                      <a:pt x="5160" y="1363"/>
                      <a:pt x="5214" y="1363"/>
                    </a:cubicBezTo>
                    <a:cubicBezTo>
                      <a:pt x="5217" y="1363"/>
                      <a:pt x="5220" y="1364"/>
                      <a:pt x="5222" y="1364"/>
                    </a:cubicBezTo>
                    <a:cubicBezTo>
                      <a:pt x="5302" y="1364"/>
                      <a:pt x="5302" y="1237"/>
                      <a:pt x="5222" y="1237"/>
                    </a:cubicBezTo>
                    <a:cubicBezTo>
                      <a:pt x="5220" y="1237"/>
                      <a:pt x="5217" y="1237"/>
                      <a:pt x="5214" y="1237"/>
                    </a:cubicBezTo>
                    <a:cubicBezTo>
                      <a:pt x="5088" y="1237"/>
                      <a:pt x="4962" y="1228"/>
                      <a:pt x="4841" y="1210"/>
                    </a:cubicBezTo>
                    <a:cubicBezTo>
                      <a:pt x="4130" y="1120"/>
                      <a:pt x="3464" y="841"/>
                      <a:pt x="2799" y="580"/>
                    </a:cubicBezTo>
                    <a:cubicBezTo>
                      <a:pt x="2466" y="450"/>
                      <a:pt x="2133" y="320"/>
                      <a:pt x="1791" y="221"/>
                    </a:cubicBezTo>
                    <a:cubicBezTo>
                      <a:pt x="1422" y="108"/>
                      <a:pt x="1040" y="41"/>
                      <a:pt x="653" y="9"/>
                    </a:cubicBezTo>
                    <a:cubicBezTo>
                      <a:pt x="576" y="5"/>
                      <a:pt x="500" y="5"/>
                      <a:pt x="419" y="5"/>
                    </a:cubicBezTo>
                    <a:lnTo>
                      <a:pt x="342" y="5"/>
                    </a:lnTo>
                    <a:lnTo>
                      <a:pt x="342" y="0"/>
                    </a:ln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2533;p69">
                <a:extLst>
                  <a:ext uri="{FF2B5EF4-FFF2-40B4-BE49-F238E27FC236}">
                    <a16:creationId xmlns:a16="http://schemas.microsoft.com/office/drawing/2014/main" id="{DF4BD0ED-41EA-7E49-8BFA-0832CCBB8D8C}"/>
                  </a:ext>
                </a:extLst>
              </p:cNvPr>
              <p:cNvSpPr/>
              <p:nvPr/>
            </p:nvSpPr>
            <p:spPr>
              <a:xfrm>
                <a:off x="6180981" y="2411147"/>
                <a:ext cx="47666" cy="195222"/>
              </a:xfrm>
              <a:custGeom>
                <a:avLst/>
                <a:gdLst/>
                <a:ahLst/>
                <a:cxnLst/>
                <a:rect l="l" t="t" r="r" b="b"/>
                <a:pathLst>
                  <a:path w="680" h="2785" extrusionOk="0">
                    <a:moveTo>
                      <a:pt x="68" y="1"/>
                    </a:moveTo>
                    <a:cubicBezTo>
                      <a:pt x="59" y="1"/>
                      <a:pt x="45" y="1"/>
                      <a:pt x="36" y="10"/>
                    </a:cubicBezTo>
                    <a:lnTo>
                      <a:pt x="41" y="10"/>
                    </a:lnTo>
                    <a:cubicBezTo>
                      <a:pt x="9" y="23"/>
                      <a:pt x="0" y="64"/>
                      <a:pt x="18" y="95"/>
                    </a:cubicBezTo>
                    <a:cubicBezTo>
                      <a:pt x="95" y="212"/>
                      <a:pt x="162" y="338"/>
                      <a:pt x="216" y="469"/>
                    </a:cubicBezTo>
                    <a:cubicBezTo>
                      <a:pt x="354" y="819"/>
                      <a:pt x="448" y="1184"/>
                      <a:pt x="498" y="1561"/>
                    </a:cubicBezTo>
                    <a:lnTo>
                      <a:pt x="498" y="1561"/>
                    </a:lnTo>
                    <a:cubicBezTo>
                      <a:pt x="497" y="1560"/>
                      <a:pt x="496" y="1558"/>
                      <a:pt x="495" y="1557"/>
                    </a:cubicBezTo>
                    <a:lnTo>
                      <a:pt x="495" y="1557"/>
                    </a:lnTo>
                    <a:cubicBezTo>
                      <a:pt x="518" y="1746"/>
                      <a:pt x="536" y="1940"/>
                      <a:pt x="545" y="2133"/>
                    </a:cubicBezTo>
                    <a:cubicBezTo>
                      <a:pt x="554" y="2331"/>
                      <a:pt x="549" y="2524"/>
                      <a:pt x="531" y="2722"/>
                    </a:cubicBezTo>
                    <a:cubicBezTo>
                      <a:pt x="531" y="2740"/>
                      <a:pt x="536" y="2754"/>
                      <a:pt x="549" y="2767"/>
                    </a:cubicBezTo>
                    <a:cubicBezTo>
                      <a:pt x="560" y="2779"/>
                      <a:pt x="576" y="2784"/>
                      <a:pt x="592" y="2784"/>
                    </a:cubicBezTo>
                    <a:cubicBezTo>
                      <a:pt x="608" y="2784"/>
                      <a:pt x="623" y="2779"/>
                      <a:pt x="635" y="2767"/>
                    </a:cubicBezTo>
                    <a:cubicBezTo>
                      <a:pt x="648" y="2754"/>
                      <a:pt x="653" y="2740"/>
                      <a:pt x="653" y="2722"/>
                    </a:cubicBezTo>
                    <a:cubicBezTo>
                      <a:pt x="675" y="2497"/>
                      <a:pt x="680" y="2268"/>
                      <a:pt x="666" y="2043"/>
                    </a:cubicBezTo>
                    <a:cubicBezTo>
                      <a:pt x="653" y="1805"/>
                      <a:pt x="626" y="1566"/>
                      <a:pt x="585" y="1332"/>
                    </a:cubicBezTo>
                    <a:cubicBezTo>
                      <a:pt x="545" y="1094"/>
                      <a:pt x="486" y="855"/>
                      <a:pt x="410" y="631"/>
                    </a:cubicBezTo>
                    <a:cubicBezTo>
                      <a:pt x="342" y="419"/>
                      <a:pt x="243" y="217"/>
                      <a:pt x="122" y="32"/>
                    </a:cubicBezTo>
                    <a:cubicBezTo>
                      <a:pt x="113" y="10"/>
                      <a:pt x="90" y="1"/>
                      <a:pt x="68" y="1"/>
                    </a:cubicBezTo>
                    <a:close/>
                  </a:path>
                </a:pathLst>
              </a:custGeom>
              <a:solidFill>
                <a:srgbClr val="96D6E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 name="Google Shape;2534;p69">
                <a:extLst>
                  <a:ext uri="{FF2B5EF4-FFF2-40B4-BE49-F238E27FC236}">
                    <a16:creationId xmlns:a16="http://schemas.microsoft.com/office/drawing/2014/main" id="{4F596406-B6FD-2140-A1F5-1096E681A943}"/>
                  </a:ext>
                </a:extLst>
              </p:cNvPr>
              <p:cNvSpPr/>
              <p:nvPr/>
            </p:nvSpPr>
            <p:spPr>
              <a:xfrm>
                <a:off x="5722123" y="2025190"/>
                <a:ext cx="60354" cy="50751"/>
              </a:xfrm>
              <a:custGeom>
                <a:avLst/>
                <a:gdLst/>
                <a:ahLst/>
                <a:cxnLst/>
                <a:rect l="l" t="t" r="r" b="b"/>
                <a:pathLst>
                  <a:path w="861" h="724" extrusionOk="0">
                    <a:moveTo>
                      <a:pt x="302" y="0"/>
                    </a:moveTo>
                    <a:cubicBezTo>
                      <a:pt x="271" y="0"/>
                      <a:pt x="241" y="6"/>
                      <a:pt x="212" y="18"/>
                    </a:cubicBezTo>
                    <a:cubicBezTo>
                      <a:pt x="14" y="104"/>
                      <a:pt x="1" y="554"/>
                      <a:pt x="145" y="684"/>
                    </a:cubicBezTo>
                    <a:cubicBezTo>
                      <a:pt x="167" y="702"/>
                      <a:pt x="190" y="711"/>
                      <a:pt x="217" y="711"/>
                    </a:cubicBezTo>
                    <a:cubicBezTo>
                      <a:pt x="275" y="720"/>
                      <a:pt x="332" y="724"/>
                      <a:pt x="388" y="724"/>
                    </a:cubicBezTo>
                    <a:cubicBezTo>
                      <a:pt x="482" y="724"/>
                      <a:pt x="574" y="713"/>
                      <a:pt x="667" y="693"/>
                    </a:cubicBezTo>
                    <a:cubicBezTo>
                      <a:pt x="734" y="684"/>
                      <a:pt x="793" y="653"/>
                      <a:pt x="833" y="599"/>
                    </a:cubicBezTo>
                    <a:cubicBezTo>
                      <a:pt x="860" y="545"/>
                      <a:pt x="860" y="482"/>
                      <a:pt x="833" y="428"/>
                    </a:cubicBezTo>
                    <a:cubicBezTo>
                      <a:pt x="755" y="267"/>
                      <a:pt x="512" y="0"/>
                      <a:pt x="302"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2535;p69">
                <a:extLst>
                  <a:ext uri="{FF2B5EF4-FFF2-40B4-BE49-F238E27FC236}">
                    <a16:creationId xmlns:a16="http://schemas.microsoft.com/office/drawing/2014/main" id="{F2716BE3-6792-924E-95F8-0DE6944436FA}"/>
                  </a:ext>
                </a:extLst>
              </p:cNvPr>
              <p:cNvSpPr/>
              <p:nvPr/>
            </p:nvSpPr>
            <p:spPr>
              <a:xfrm>
                <a:off x="5509307" y="2045378"/>
                <a:ext cx="135639" cy="112927"/>
              </a:xfrm>
              <a:custGeom>
                <a:avLst/>
                <a:gdLst/>
                <a:ahLst/>
                <a:cxnLst/>
                <a:rect l="l" t="t" r="r" b="b"/>
                <a:pathLst>
                  <a:path w="1935" h="1611" extrusionOk="0">
                    <a:moveTo>
                      <a:pt x="967" y="0"/>
                    </a:moveTo>
                    <a:cubicBezTo>
                      <a:pt x="432" y="0"/>
                      <a:pt x="0" y="360"/>
                      <a:pt x="0" y="806"/>
                    </a:cubicBezTo>
                    <a:cubicBezTo>
                      <a:pt x="0" y="1246"/>
                      <a:pt x="432" y="1611"/>
                      <a:pt x="967" y="1611"/>
                    </a:cubicBezTo>
                    <a:cubicBezTo>
                      <a:pt x="1503" y="1611"/>
                      <a:pt x="1935" y="1246"/>
                      <a:pt x="1935" y="806"/>
                    </a:cubicBezTo>
                    <a:cubicBezTo>
                      <a:pt x="1935" y="360"/>
                      <a:pt x="1503" y="0"/>
                      <a:pt x="967"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2536;p69">
                <a:extLst>
                  <a:ext uri="{FF2B5EF4-FFF2-40B4-BE49-F238E27FC236}">
                    <a16:creationId xmlns:a16="http://schemas.microsoft.com/office/drawing/2014/main" id="{7938F9F6-1336-B747-AB2F-3D46AE91CDFD}"/>
                  </a:ext>
                </a:extLst>
              </p:cNvPr>
              <p:cNvSpPr/>
              <p:nvPr/>
            </p:nvSpPr>
            <p:spPr>
              <a:xfrm>
                <a:off x="5663801" y="2123607"/>
                <a:ext cx="101641" cy="25656"/>
              </a:xfrm>
              <a:custGeom>
                <a:avLst/>
                <a:gdLst/>
                <a:ahLst/>
                <a:cxnLst/>
                <a:rect l="l" t="t" r="r" b="b"/>
                <a:pathLst>
                  <a:path w="1450" h="366" extrusionOk="0">
                    <a:moveTo>
                      <a:pt x="1449" y="270"/>
                    </a:moveTo>
                    <a:cubicBezTo>
                      <a:pt x="1449" y="271"/>
                      <a:pt x="1448" y="271"/>
                      <a:pt x="1447" y="272"/>
                    </a:cubicBezTo>
                    <a:lnTo>
                      <a:pt x="1447" y="272"/>
                    </a:lnTo>
                    <a:cubicBezTo>
                      <a:pt x="1448" y="271"/>
                      <a:pt x="1449" y="271"/>
                      <a:pt x="1449" y="270"/>
                    </a:cubicBezTo>
                    <a:close/>
                    <a:moveTo>
                      <a:pt x="1" y="0"/>
                    </a:moveTo>
                    <a:cubicBezTo>
                      <a:pt x="239" y="256"/>
                      <a:pt x="783" y="346"/>
                      <a:pt x="1112" y="364"/>
                    </a:cubicBezTo>
                    <a:cubicBezTo>
                      <a:pt x="1127" y="365"/>
                      <a:pt x="1143" y="365"/>
                      <a:pt x="1158" y="365"/>
                    </a:cubicBezTo>
                    <a:cubicBezTo>
                      <a:pt x="1266" y="365"/>
                      <a:pt x="1377" y="349"/>
                      <a:pt x="1447" y="272"/>
                    </a:cubicBezTo>
                    <a:lnTo>
                      <a:pt x="1447" y="272"/>
                    </a:lnTo>
                    <a:cubicBezTo>
                      <a:pt x="1435" y="283"/>
                      <a:pt x="1401" y="288"/>
                      <a:pt x="1358" y="288"/>
                    </a:cubicBezTo>
                    <a:cubicBezTo>
                      <a:pt x="1263" y="288"/>
                      <a:pt x="1124" y="267"/>
                      <a:pt x="1085" y="261"/>
                    </a:cubicBezTo>
                    <a:cubicBezTo>
                      <a:pt x="959" y="252"/>
                      <a:pt x="837" y="238"/>
                      <a:pt x="711" y="216"/>
                    </a:cubicBezTo>
                    <a:cubicBezTo>
                      <a:pt x="468" y="162"/>
                      <a:pt x="230" y="90"/>
                      <a:pt x="1" y="0"/>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D39CD5A6-53A1-7D4D-AF1B-175948A066CB}"/>
                    </a:ext>
                  </a:extLst>
                </p14:cNvPr>
                <p14:cNvContentPartPr/>
                <p14:nvPr/>
              </p14:nvContentPartPr>
              <p14:xfrm>
                <a:off x="9676764" y="3943738"/>
                <a:ext cx="1800" cy="1800"/>
              </p14:xfrm>
            </p:contentPart>
          </mc:Choice>
          <mc:Fallback xmlns="">
            <p:pic>
              <p:nvPicPr>
                <p:cNvPr id="3" name="Ink 2">
                  <a:extLst>
                    <a:ext uri="{FF2B5EF4-FFF2-40B4-BE49-F238E27FC236}">
                      <a16:creationId xmlns:a16="http://schemas.microsoft.com/office/drawing/2014/main" id="{D39CD5A6-53A1-7D4D-AF1B-175948A066CB}"/>
                    </a:ext>
                  </a:extLst>
                </p:cNvPr>
                <p:cNvPicPr/>
                <p:nvPr/>
              </p:nvPicPr>
              <p:blipFill>
                <a:blip r:embed="rId8"/>
                <a:stretch>
                  <a:fillRect/>
                </a:stretch>
              </p:blipFill>
              <p:spPr>
                <a:xfrm>
                  <a:off x="9672444" y="3939418"/>
                  <a:ext cx="10440" cy="10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 name="Ink 4">
                  <a:extLst>
                    <a:ext uri="{FF2B5EF4-FFF2-40B4-BE49-F238E27FC236}">
                      <a16:creationId xmlns:a16="http://schemas.microsoft.com/office/drawing/2014/main" id="{A497382B-6B36-3946-A536-936D12D03A93}"/>
                    </a:ext>
                  </a:extLst>
                </p14:cNvPr>
                <p14:cNvContentPartPr/>
                <p14:nvPr/>
              </p14:nvContentPartPr>
              <p14:xfrm>
                <a:off x="9620964" y="3427498"/>
                <a:ext cx="155520" cy="573840"/>
              </p14:xfrm>
            </p:contentPart>
          </mc:Choice>
          <mc:Fallback xmlns="">
            <p:pic>
              <p:nvPicPr>
                <p:cNvPr id="5" name="Ink 4">
                  <a:extLst>
                    <a:ext uri="{FF2B5EF4-FFF2-40B4-BE49-F238E27FC236}">
                      <a16:creationId xmlns:a16="http://schemas.microsoft.com/office/drawing/2014/main" id="{A497382B-6B36-3946-A536-936D12D03A93}"/>
                    </a:ext>
                  </a:extLst>
                </p:cNvPr>
                <p:cNvPicPr/>
                <p:nvPr/>
              </p:nvPicPr>
              <p:blipFill>
                <a:blip r:embed="rId10"/>
                <a:stretch>
                  <a:fillRect/>
                </a:stretch>
              </p:blipFill>
              <p:spPr>
                <a:xfrm>
                  <a:off x="9603006" y="3409498"/>
                  <a:ext cx="191078" cy="6094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32" name="Ink 1031">
                  <a:extLst>
                    <a:ext uri="{FF2B5EF4-FFF2-40B4-BE49-F238E27FC236}">
                      <a16:creationId xmlns:a16="http://schemas.microsoft.com/office/drawing/2014/main" id="{4562B1B3-E73D-2C44-8FB0-4135BE45A9FA}"/>
                    </a:ext>
                  </a:extLst>
                </p14:cNvPr>
                <p14:cNvContentPartPr/>
                <p14:nvPr/>
              </p14:nvContentPartPr>
              <p14:xfrm>
                <a:off x="9644690" y="3956150"/>
                <a:ext cx="44280" cy="38160"/>
              </p14:xfrm>
            </p:contentPart>
          </mc:Choice>
          <mc:Fallback xmlns="">
            <p:pic>
              <p:nvPicPr>
                <p:cNvPr id="1032" name="Ink 1031">
                  <a:extLst>
                    <a:ext uri="{FF2B5EF4-FFF2-40B4-BE49-F238E27FC236}">
                      <a16:creationId xmlns:a16="http://schemas.microsoft.com/office/drawing/2014/main" id="{4562B1B3-E73D-2C44-8FB0-4135BE45A9FA}"/>
                    </a:ext>
                  </a:extLst>
                </p:cNvPr>
                <p:cNvPicPr/>
                <p:nvPr/>
              </p:nvPicPr>
              <p:blipFill>
                <a:blip r:embed="rId12"/>
                <a:stretch>
                  <a:fillRect/>
                </a:stretch>
              </p:blipFill>
              <p:spPr>
                <a:xfrm>
                  <a:off x="9640370" y="3951789"/>
                  <a:ext cx="52920" cy="46882"/>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46" name="Ink 1045">
                  <a:extLst>
                    <a:ext uri="{FF2B5EF4-FFF2-40B4-BE49-F238E27FC236}">
                      <a16:creationId xmlns:a16="http://schemas.microsoft.com/office/drawing/2014/main" id="{834A9F34-B503-3248-8639-75911CA03003}"/>
                    </a:ext>
                  </a:extLst>
                </p14:cNvPr>
                <p14:cNvContentPartPr/>
                <p14:nvPr/>
              </p14:nvContentPartPr>
              <p14:xfrm>
                <a:off x="9655490" y="3741950"/>
                <a:ext cx="84240" cy="182880"/>
              </p14:xfrm>
            </p:contentPart>
          </mc:Choice>
          <mc:Fallback xmlns="">
            <p:pic>
              <p:nvPicPr>
                <p:cNvPr id="1046" name="Ink 1045">
                  <a:extLst>
                    <a:ext uri="{FF2B5EF4-FFF2-40B4-BE49-F238E27FC236}">
                      <a16:creationId xmlns:a16="http://schemas.microsoft.com/office/drawing/2014/main" id="{834A9F34-B503-3248-8639-75911CA03003}"/>
                    </a:ext>
                  </a:extLst>
                </p:cNvPr>
                <p:cNvPicPr/>
                <p:nvPr/>
              </p:nvPicPr>
              <p:blipFill>
                <a:blip r:embed="rId14"/>
                <a:stretch>
                  <a:fillRect/>
                </a:stretch>
              </p:blipFill>
              <p:spPr>
                <a:xfrm>
                  <a:off x="9637490" y="3723950"/>
                  <a:ext cx="11988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48" name="Ink 1047">
                  <a:extLst>
                    <a:ext uri="{FF2B5EF4-FFF2-40B4-BE49-F238E27FC236}">
                      <a16:creationId xmlns:a16="http://schemas.microsoft.com/office/drawing/2014/main" id="{80951E33-4942-BD46-9AC9-F4ABB2886A79}"/>
                    </a:ext>
                  </a:extLst>
                </p14:cNvPr>
                <p14:cNvContentPartPr/>
                <p14:nvPr/>
              </p14:nvContentPartPr>
              <p14:xfrm>
                <a:off x="9680690" y="3437750"/>
                <a:ext cx="360" cy="360"/>
              </p14:xfrm>
            </p:contentPart>
          </mc:Choice>
          <mc:Fallback xmlns="">
            <p:pic>
              <p:nvPicPr>
                <p:cNvPr id="1048" name="Ink 1047">
                  <a:extLst>
                    <a:ext uri="{FF2B5EF4-FFF2-40B4-BE49-F238E27FC236}">
                      <a16:creationId xmlns:a16="http://schemas.microsoft.com/office/drawing/2014/main" id="{80951E33-4942-BD46-9AC9-F4ABB2886A79}"/>
                    </a:ext>
                  </a:extLst>
                </p:cNvPr>
                <p:cNvPicPr/>
                <p:nvPr/>
              </p:nvPicPr>
              <p:blipFill>
                <a:blip r:embed="rId16"/>
                <a:stretch>
                  <a:fillRect/>
                </a:stretch>
              </p:blipFill>
              <p:spPr>
                <a:xfrm>
                  <a:off x="9662690" y="341975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49" name="Ink 1048">
                  <a:extLst>
                    <a:ext uri="{FF2B5EF4-FFF2-40B4-BE49-F238E27FC236}">
                      <a16:creationId xmlns:a16="http://schemas.microsoft.com/office/drawing/2014/main" id="{91070C86-99B9-E54A-BDFE-9BF106F0B96D}"/>
                    </a:ext>
                  </a:extLst>
                </p14:cNvPr>
                <p14:cNvContentPartPr/>
                <p14:nvPr/>
              </p14:nvContentPartPr>
              <p14:xfrm>
                <a:off x="9544610" y="3437030"/>
                <a:ext cx="127080" cy="649800"/>
              </p14:xfrm>
            </p:contentPart>
          </mc:Choice>
          <mc:Fallback xmlns="">
            <p:pic>
              <p:nvPicPr>
                <p:cNvPr id="1049" name="Ink 1048">
                  <a:extLst>
                    <a:ext uri="{FF2B5EF4-FFF2-40B4-BE49-F238E27FC236}">
                      <a16:creationId xmlns:a16="http://schemas.microsoft.com/office/drawing/2014/main" id="{91070C86-99B9-E54A-BDFE-9BF106F0B96D}"/>
                    </a:ext>
                  </a:extLst>
                </p:cNvPr>
                <p:cNvPicPr/>
                <p:nvPr/>
              </p:nvPicPr>
              <p:blipFill>
                <a:blip r:embed="rId18"/>
                <a:stretch>
                  <a:fillRect/>
                </a:stretch>
              </p:blipFill>
              <p:spPr>
                <a:xfrm>
                  <a:off x="9526610" y="3419030"/>
                  <a:ext cx="162720" cy="685440"/>
                </a:xfrm>
                <a:prstGeom prst="rect">
                  <a:avLst/>
                </a:prstGeom>
              </p:spPr>
            </p:pic>
          </mc:Fallback>
        </mc:AlternateContent>
        <p:grpSp>
          <p:nvGrpSpPr>
            <p:cNvPr id="1052" name="Group 1051">
              <a:extLst>
                <a:ext uri="{FF2B5EF4-FFF2-40B4-BE49-F238E27FC236}">
                  <a16:creationId xmlns:a16="http://schemas.microsoft.com/office/drawing/2014/main" id="{9ED79B32-5C9F-6944-BB97-A23F5435FA6B}"/>
                </a:ext>
              </a:extLst>
            </p:cNvPr>
            <p:cNvGrpSpPr/>
            <p:nvPr/>
          </p:nvGrpSpPr>
          <p:grpSpPr>
            <a:xfrm>
              <a:off x="9585650" y="3749510"/>
              <a:ext cx="151560" cy="284400"/>
              <a:chOff x="9585650" y="3749510"/>
              <a:chExt cx="151560" cy="284400"/>
            </a:xfrm>
          </p:grpSpPr>
          <mc:AlternateContent xmlns:mc="http://schemas.openxmlformats.org/markup-compatibility/2006" xmlns:p14="http://schemas.microsoft.com/office/powerpoint/2010/main">
            <mc:Choice Requires="p14">
              <p:contentPart p14:bwMode="auto" r:id="rId19">
                <p14:nvContentPartPr>
                  <p14:cNvPr id="6" name="Ink 5">
                    <a:extLst>
                      <a:ext uri="{FF2B5EF4-FFF2-40B4-BE49-F238E27FC236}">
                        <a16:creationId xmlns:a16="http://schemas.microsoft.com/office/drawing/2014/main" id="{0553563E-F022-CE4B-A32D-2AE2B3D09253}"/>
                      </a:ext>
                    </a:extLst>
                  </p14:cNvPr>
                  <p14:cNvContentPartPr/>
                  <p14:nvPr/>
                </p14:nvContentPartPr>
                <p14:xfrm>
                  <a:off x="9736850" y="3914390"/>
                  <a:ext cx="360" cy="360"/>
                </p14:xfrm>
              </p:contentPart>
            </mc:Choice>
            <mc:Fallback xmlns="">
              <p:pic>
                <p:nvPicPr>
                  <p:cNvPr id="6" name="Ink 5">
                    <a:extLst>
                      <a:ext uri="{FF2B5EF4-FFF2-40B4-BE49-F238E27FC236}">
                        <a16:creationId xmlns:a16="http://schemas.microsoft.com/office/drawing/2014/main" id="{0553563E-F022-CE4B-A32D-2AE2B3D09253}"/>
                      </a:ext>
                    </a:extLst>
                  </p:cNvPr>
                  <p:cNvPicPr/>
                  <p:nvPr/>
                </p:nvPicPr>
                <p:blipFill>
                  <a:blip r:embed="rId16"/>
                  <a:stretch>
                    <a:fillRect/>
                  </a:stretch>
                </p:blipFill>
                <p:spPr>
                  <a:xfrm>
                    <a:off x="9718850" y="389639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7" name="Ink 6">
                    <a:extLst>
                      <a:ext uri="{FF2B5EF4-FFF2-40B4-BE49-F238E27FC236}">
                        <a16:creationId xmlns:a16="http://schemas.microsoft.com/office/drawing/2014/main" id="{7AE5B04F-5DC9-B346-BF79-C3B98275DB31}"/>
                      </a:ext>
                    </a:extLst>
                  </p14:cNvPr>
                  <p14:cNvContentPartPr/>
                  <p14:nvPr/>
                </p14:nvContentPartPr>
                <p14:xfrm>
                  <a:off x="9720650" y="3913310"/>
                  <a:ext cx="360" cy="360"/>
                </p14:xfrm>
              </p:contentPart>
            </mc:Choice>
            <mc:Fallback xmlns="">
              <p:pic>
                <p:nvPicPr>
                  <p:cNvPr id="7" name="Ink 6">
                    <a:extLst>
                      <a:ext uri="{FF2B5EF4-FFF2-40B4-BE49-F238E27FC236}">
                        <a16:creationId xmlns:a16="http://schemas.microsoft.com/office/drawing/2014/main" id="{7AE5B04F-5DC9-B346-BF79-C3B98275DB31}"/>
                      </a:ext>
                    </a:extLst>
                  </p:cNvPr>
                  <p:cNvPicPr/>
                  <p:nvPr/>
                </p:nvPicPr>
                <p:blipFill>
                  <a:blip r:embed="rId16"/>
                  <a:stretch>
                    <a:fillRect/>
                  </a:stretch>
                </p:blipFill>
                <p:spPr>
                  <a:xfrm>
                    <a:off x="9702650" y="389531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9" name="Ink 8">
                    <a:extLst>
                      <a:ext uri="{FF2B5EF4-FFF2-40B4-BE49-F238E27FC236}">
                        <a16:creationId xmlns:a16="http://schemas.microsoft.com/office/drawing/2014/main" id="{39318398-3FCD-AF43-8454-D7C92B7605AB}"/>
                      </a:ext>
                    </a:extLst>
                  </p14:cNvPr>
                  <p14:cNvContentPartPr/>
                  <p14:nvPr/>
                </p14:nvContentPartPr>
                <p14:xfrm>
                  <a:off x="9708050" y="3920150"/>
                  <a:ext cx="360" cy="360"/>
                </p14:xfrm>
              </p:contentPart>
            </mc:Choice>
            <mc:Fallback xmlns="">
              <p:pic>
                <p:nvPicPr>
                  <p:cNvPr id="9" name="Ink 8">
                    <a:extLst>
                      <a:ext uri="{FF2B5EF4-FFF2-40B4-BE49-F238E27FC236}">
                        <a16:creationId xmlns:a16="http://schemas.microsoft.com/office/drawing/2014/main" id="{39318398-3FCD-AF43-8454-D7C92B7605AB}"/>
                      </a:ext>
                    </a:extLst>
                  </p:cNvPr>
                  <p:cNvPicPr/>
                  <p:nvPr/>
                </p:nvPicPr>
                <p:blipFill>
                  <a:blip r:embed="rId16"/>
                  <a:stretch>
                    <a:fillRect/>
                  </a:stretch>
                </p:blipFill>
                <p:spPr>
                  <a:xfrm>
                    <a:off x="9690050" y="390215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 name="Ink 11">
                    <a:extLst>
                      <a:ext uri="{FF2B5EF4-FFF2-40B4-BE49-F238E27FC236}">
                        <a16:creationId xmlns:a16="http://schemas.microsoft.com/office/drawing/2014/main" id="{70502F26-EDEE-1145-8B23-D4F377028C62}"/>
                      </a:ext>
                    </a:extLst>
                  </p14:cNvPr>
                  <p14:cNvContentPartPr/>
                  <p14:nvPr/>
                </p14:nvContentPartPr>
                <p14:xfrm>
                  <a:off x="9685370" y="3939590"/>
                  <a:ext cx="360" cy="360"/>
                </p14:xfrm>
              </p:contentPart>
            </mc:Choice>
            <mc:Fallback xmlns="">
              <p:pic>
                <p:nvPicPr>
                  <p:cNvPr id="12" name="Ink 11">
                    <a:extLst>
                      <a:ext uri="{FF2B5EF4-FFF2-40B4-BE49-F238E27FC236}">
                        <a16:creationId xmlns:a16="http://schemas.microsoft.com/office/drawing/2014/main" id="{70502F26-EDEE-1145-8B23-D4F377028C62}"/>
                      </a:ext>
                    </a:extLst>
                  </p:cNvPr>
                  <p:cNvPicPr/>
                  <p:nvPr/>
                </p:nvPicPr>
                <p:blipFill>
                  <a:blip r:embed="rId16"/>
                  <a:stretch>
                    <a:fillRect/>
                  </a:stretch>
                </p:blipFill>
                <p:spPr>
                  <a:xfrm>
                    <a:off x="9667370" y="392159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92505833-53A7-384F-995C-456624552D4C}"/>
                      </a:ext>
                    </a:extLst>
                  </p14:cNvPr>
                  <p14:cNvContentPartPr/>
                  <p14:nvPr/>
                </p14:nvContentPartPr>
                <p14:xfrm>
                  <a:off x="9679250" y="3957230"/>
                  <a:ext cx="360" cy="360"/>
                </p14:xfrm>
              </p:contentPart>
            </mc:Choice>
            <mc:Fallback xmlns="">
              <p:pic>
                <p:nvPicPr>
                  <p:cNvPr id="14" name="Ink 13">
                    <a:extLst>
                      <a:ext uri="{FF2B5EF4-FFF2-40B4-BE49-F238E27FC236}">
                        <a16:creationId xmlns:a16="http://schemas.microsoft.com/office/drawing/2014/main" id="{92505833-53A7-384F-995C-456624552D4C}"/>
                      </a:ext>
                    </a:extLst>
                  </p:cNvPr>
                  <p:cNvPicPr/>
                  <p:nvPr/>
                </p:nvPicPr>
                <p:blipFill>
                  <a:blip r:embed="rId16"/>
                  <a:stretch>
                    <a:fillRect/>
                  </a:stretch>
                </p:blipFill>
                <p:spPr>
                  <a:xfrm>
                    <a:off x="9661250" y="393923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3B5C2DB3-80D4-D540-A066-B0EE28EE3EBA}"/>
                      </a:ext>
                    </a:extLst>
                  </p14:cNvPr>
                  <p14:cNvContentPartPr/>
                  <p14:nvPr/>
                </p14:nvContentPartPr>
                <p14:xfrm>
                  <a:off x="9672050" y="3988550"/>
                  <a:ext cx="360" cy="360"/>
                </p14:xfrm>
              </p:contentPart>
            </mc:Choice>
            <mc:Fallback xmlns="">
              <p:pic>
                <p:nvPicPr>
                  <p:cNvPr id="16" name="Ink 15">
                    <a:extLst>
                      <a:ext uri="{FF2B5EF4-FFF2-40B4-BE49-F238E27FC236}">
                        <a16:creationId xmlns:a16="http://schemas.microsoft.com/office/drawing/2014/main" id="{3B5C2DB3-80D4-D540-A066-B0EE28EE3EBA}"/>
                      </a:ext>
                    </a:extLst>
                  </p:cNvPr>
                  <p:cNvPicPr/>
                  <p:nvPr/>
                </p:nvPicPr>
                <p:blipFill>
                  <a:blip r:embed="rId16"/>
                  <a:stretch>
                    <a:fillRect/>
                  </a:stretch>
                </p:blipFill>
                <p:spPr>
                  <a:xfrm>
                    <a:off x="9654050" y="397055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8" name="Ink 17">
                    <a:extLst>
                      <a:ext uri="{FF2B5EF4-FFF2-40B4-BE49-F238E27FC236}">
                        <a16:creationId xmlns:a16="http://schemas.microsoft.com/office/drawing/2014/main" id="{4A3EEC62-0759-174F-AEA9-6FC69B66E6AC}"/>
                      </a:ext>
                    </a:extLst>
                  </p14:cNvPr>
                  <p14:cNvContentPartPr/>
                  <p14:nvPr/>
                </p14:nvContentPartPr>
                <p14:xfrm>
                  <a:off x="9672050" y="3986030"/>
                  <a:ext cx="360" cy="360"/>
                </p14:xfrm>
              </p:contentPart>
            </mc:Choice>
            <mc:Fallback xmlns="">
              <p:pic>
                <p:nvPicPr>
                  <p:cNvPr id="18" name="Ink 17">
                    <a:extLst>
                      <a:ext uri="{FF2B5EF4-FFF2-40B4-BE49-F238E27FC236}">
                        <a16:creationId xmlns:a16="http://schemas.microsoft.com/office/drawing/2014/main" id="{4A3EEC62-0759-174F-AEA9-6FC69B66E6AC}"/>
                      </a:ext>
                    </a:extLst>
                  </p:cNvPr>
                  <p:cNvPicPr/>
                  <p:nvPr/>
                </p:nvPicPr>
                <p:blipFill>
                  <a:blip r:embed="rId16"/>
                  <a:stretch>
                    <a:fillRect/>
                  </a:stretch>
                </p:blipFill>
                <p:spPr>
                  <a:xfrm>
                    <a:off x="9654050" y="396803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5" name="Ink 24">
                    <a:extLst>
                      <a:ext uri="{FF2B5EF4-FFF2-40B4-BE49-F238E27FC236}">
                        <a16:creationId xmlns:a16="http://schemas.microsoft.com/office/drawing/2014/main" id="{990A7D05-10CA-4C48-8EB8-5BDC9DC6877A}"/>
                      </a:ext>
                    </a:extLst>
                  </p14:cNvPr>
                  <p14:cNvContentPartPr/>
                  <p14:nvPr/>
                </p14:nvContentPartPr>
                <p14:xfrm>
                  <a:off x="9679610" y="3986030"/>
                  <a:ext cx="360" cy="360"/>
                </p14:xfrm>
              </p:contentPart>
            </mc:Choice>
            <mc:Fallback xmlns="">
              <p:pic>
                <p:nvPicPr>
                  <p:cNvPr id="25" name="Ink 24">
                    <a:extLst>
                      <a:ext uri="{FF2B5EF4-FFF2-40B4-BE49-F238E27FC236}">
                        <a16:creationId xmlns:a16="http://schemas.microsoft.com/office/drawing/2014/main" id="{990A7D05-10CA-4C48-8EB8-5BDC9DC6877A}"/>
                      </a:ext>
                    </a:extLst>
                  </p:cNvPr>
                  <p:cNvPicPr/>
                  <p:nvPr/>
                </p:nvPicPr>
                <p:blipFill>
                  <a:blip r:embed="rId16"/>
                  <a:stretch>
                    <a:fillRect/>
                  </a:stretch>
                </p:blipFill>
                <p:spPr>
                  <a:xfrm>
                    <a:off x="9661610" y="396803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0" name="Ink 29">
                    <a:extLst>
                      <a:ext uri="{FF2B5EF4-FFF2-40B4-BE49-F238E27FC236}">
                        <a16:creationId xmlns:a16="http://schemas.microsoft.com/office/drawing/2014/main" id="{BD5327DB-F9D8-134E-A52C-04B7DB8A572C}"/>
                      </a:ext>
                    </a:extLst>
                  </p14:cNvPr>
                  <p14:cNvContentPartPr/>
                  <p14:nvPr/>
                </p14:nvContentPartPr>
                <p14:xfrm>
                  <a:off x="9679610" y="3965870"/>
                  <a:ext cx="360" cy="360"/>
                </p14:xfrm>
              </p:contentPart>
            </mc:Choice>
            <mc:Fallback xmlns="">
              <p:pic>
                <p:nvPicPr>
                  <p:cNvPr id="30" name="Ink 29">
                    <a:extLst>
                      <a:ext uri="{FF2B5EF4-FFF2-40B4-BE49-F238E27FC236}">
                        <a16:creationId xmlns:a16="http://schemas.microsoft.com/office/drawing/2014/main" id="{BD5327DB-F9D8-134E-A52C-04B7DB8A572C}"/>
                      </a:ext>
                    </a:extLst>
                  </p:cNvPr>
                  <p:cNvPicPr/>
                  <p:nvPr/>
                </p:nvPicPr>
                <p:blipFill>
                  <a:blip r:embed="rId16"/>
                  <a:stretch>
                    <a:fillRect/>
                  </a:stretch>
                </p:blipFill>
                <p:spPr>
                  <a:xfrm>
                    <a:off x="9661610" y="394787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5" name="Ink 34">
                    <a:extLst>
                      <a:ext uri="{FF2B5EF4-FFF2-40B4-BE49-F238E27FC236}">
                        <a16:creationId xmlns:a16="http://schemas.microsoft.com/office/drawing/2014/main" id="{C69C8389-C1D2-A14E-8696-1A353C58278E}"/>
                      </a:ext>
                    </a:extLst>
                  </p14:cNvPr>
                  <p14:cNvContentPartPr/>
                  <p14:nvPr/>
                </p14:nvContentPartPr>
                <p14:xfrm>
                  <a:off x="9662690" y="3998630"/>
                  <a:ext cx="360" cy="360"/>
                </p14:xfrm>
              </p:contentPart>
            </mc:Choice>
            <mc:Fallback xmlns="">
              <p:pic>
                <p:nvPicPr>
                  <p:cNvPr id="35" name="Ink 34">
                    <a:extLst>
                      <a:ext uri="{FF2B5EF4-FFF2-40B4-BE49-F238E27FC236}">
                        <a16:creationId xmlns:a16="http://schemas.microsoft.com/office/drawing/2014/main" id="{C69C8389-C1D2-A14E-8696-1A353C58278E}"/>
                      </a:ext>
                    </a:extLst>
                  </p:cNvPr>
                  <p:cNvPicPr/>
                  <p:nvPr/>
                </p:nvPicPr>
                <p:blipFill>
                  <a:blip r:embed="rId16"/>
                  <a:stretch>
                    <a:fillRect/>
                  </a:stretch>
                </p:blipFill>
                <p:spPr>
                  <a:xfrm>
                    <a:off x="9644690" y="398063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7" name="Ink 36">
                    <a:extLst>
                      <a:ext uri="{FF2B5EF4-FFF2-40B4-BE49-F238E27FC236}">
                        <a16:creationId xmlns:a16="http://schemas.microsoft.com/office/drawing/2014/main" id="{A363E594-CF68-F34F-95D3-0908064DF5D0}"/>
                      </a:ext>
                    </a:extLst>
                  </p14:cNvPr>
                  <p14:cNvContentPartPr/>
                  <p14:nvPr/>
                </p14:nvContentPartPr>
                <p14:xfrm>
                  <a:off x="9640010" y="4001150"/>
                  <a:ext cx="360" cy="360"/>
                </p14:xfrm>
              </p:contentPart>
            </mc:Choice>
            <mc:Fallback xmlns="">
              <p:pic>
                <p:nvPicPr>
                  <p:cNvPr id="37" name="Ink 36">
                    <a:extLst>
                      <a:ext uri="{FF2B5EF4-FFF2-40B4-BE49-F238E27FC236}">
                        <a16:creationId xmlns:a16="http://schemas.microsoft.com/office/drawing/2014/main" id="{A363E594-CF68-F34F-95D3-0908064DF5D0}"/>
                      </a:ext>
                    </a:extLst>
                  </p:cNvPr>
                  <p:cNvPicPr/>
                  <p:nvPr/>
                </p:nvPicPr>
                <p:blipFill>
                  <a:blip r:embed="rId16"/>
                  <a:stretch>
                    <a:fillRect/>
                  </a:stretch>
                </p:blipFill>
                <p:spPr>
                  <a:xfrm>
                    <a:off x="9622010" y="398315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025" name="Ink 1024">
                    <a:extLst>
                      <a:ext uri="{FF2B5EF4-FFF2-40B4-BE49-F238E27FC236}">
                        <a16:creationId xmlns:a16="http://schemas.microsoft.com/office/drawing/2014/main" id="{18CB2475-4DD5-6B46-9F0F-89A5E255464C}"/>
                      </a:ext>
                    </a:extLst>
                  </p14:cNvPr>
                  <p14:cNvContentPartPr/>
                  <p14:nvPr/>
                </p14:nvContentPartPr>
                <p14:xfrm>
                  <a:off x="9618770" y="4013750"/>
                  <a:ext cx="360" cy="360"/>
                </p14:xfrm>
              </p:contentPart>
            </mc:Choice>
            <mc:Fallback xmlns="">
              <p:pic>
                <p:nvPicPr>
                  <p:cNvPr id="1025" name="Ink 1024">
                    <a:extLst>
                      <a:ext uri="{FF2B5EF4-FFF2-40B4-BE49-F238E27FC236}">
                        <a16:creationId xmlns:a16="http://schemas.microsoft.com/office/drawing/2014/main" id="{18CB2475-4DD5-6B46-9F0F-89A5E255464C}"/>
                      </a:ext>
                    </a:extLst>
                  </p:cNvPr>
                  <p:cNvPicPr/>
                  <p:nvPr/>
                </p:nvPicPr>
                <p:blipFill>
                  <a:blip r:embed="rId16"/>
                  <a:stretch>
                    <a:fillRect/>
                  </a:stretch>
                </p:blipFill>
                <p:spPr>
                  <a:xfrm>
                    <a:off x="9600770" y="399575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028" name="Ink 1027">
                    <a:extLst>
                      <a:ext uri="{FF2B5EF4-FFF2-40B4-BE49-F238E27FC236}">
                        <a16:creationId xmlns:a16="http://schemas.microsoft.com/office/drawing/2014/main" id="{E42B1594-3947-3C48-B8A5-C688EBD03973}"/>
                      </a:ext>
                    </a:extLst>
                  </p14:cNvPr>
                  <p14:cNvContentPartPr/>
                  <p14:nvPr/>
                </p14:nvContentPartPr>
                <p14:xfrm>
                  <a:off x="9602210" y="4025630"/>
                  <a:ext cx="360" cy="360"/>
                </p14:xfrm>
              </p:contentPart>
            </mc:Choice>
            <mc:Fallback xmlns="">
              <p:pic>
                <p:nvPicPr>
                  <p:cNvPr id="1028" name="Ink 1027">
                    <a:extLst>
                      <a:ext uri="{FF2B5EF4-FFF2-40B4-BE49-F238E27FC236}">
                        <a16:creationId xmlns:a16="http://schemas.microsoft.com/office/drawing/2014/main" id="{E42B1594-3947-3C48-B8A5-C688EBD03973}"/>
                      </a:ext>
                    </a:extLst>
                  </p:cNvPr>
                  <p:cNvPicPr/>
                  <p:nvPr/>
                </p:nvPicPr>
                <p:blipFill>
                  <a:blip r:embed="rId16"/>
                  <a:stretch>
                    <a:fillRect/>
                  </a:stretch>
                </p:blipFill>
                <p:spPr>
                  <a:xfrm>
                    <a:off x="9584210" y="4007630"/>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36" name="Ink 1035">
                    <a:extLst>
                      <a:ext uri="{FF2B5EF4-FFF2-40B4-BE49-F238E27FC236}">
                        <a16:creationId xmlns:a16="http://schemas.microsoft.com/office/drawing/2014/main" id="{12015558-CBFB-DE45-85D4-B34BEA1BF6B7}"/>
                      </a:ext>
                    </a:extLst>
                  </p14:cNvPr>
                  <p14:cNvContentPartPr/>
                  <p14:nvPr/>
                </p14:nvContentPartPr>
                <p14:xfrm>
                  <a:off x="9690050" y="3966590"/>
                  <a:ext cx="34200" cy="54000"/>
                </p14:xfrm>
              </p:contentPart>
            </mc:Choice>
            <mc:Fallback xmlns="">
              <p:pic>
                <p:nvPicPr>
                  <p:cNvPr id="1036" name="Ink 1035">
                    <a:extLst>
                      <a:ext uri="{FF2B5EF4-FFF2-40B4-BE49-F238E27FC236}">
                        <a16:creationId xmlns:a16="http://schemas.microsoft.com/office/drawing/2014/main" id="{12015558-CBFB-DE45-85D4-B34BEA1BF6B7}"/>
                      </a:ext>
                    </a:extLst>
                  </p:cNvPr>
                  <p:cNvPicPr/>
                  <p:nvPr/>
                </p:nvPicPr>
                <p:blipFill>
                  <a:blip r:embed="rId33"/>
                  <a:stretch>
                    <a:fillRect/>
                  </a:stretch>
                </p:blipFill>
                <p:spPr>
                  <a:xfrm>
                    <a:off x="9685730" y="3962270"/>
                    <a:ext cx="4284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038" name="Ink 1037">
                    <a:extLst>
                      <a:ext uri="{FF2B5EF4-FFF2-40B4-BE49-F238E27FC236}">
                        <a16:creationId xmlns:a16="http://schemas.microsoft.com/office/drawing/2014/main" id="{F603525C-2576-9E40-838A-E5E002080D1C}"/>
                      </a:ext>
                    </a:extLst>
                  </p14:cNvPr>
                  <p14:cNvContentPartPr/>
                  <p14:nvPr/>
                </p14:nvContentPartPr>
                <p14:xfrm>
                  <a:off x="9641450" y="4019510"/>
                  <a:ext cx="89640" cy="1080"/>
                </p14:xfrm>
              </p:contentPart>
            </mc:Choice>
            <mc:Fallback xmlns="">
              <p:pic>
                <p:nvPicPr>
                  <p:cNvPr id="1038" name="Ink 1037">
                    <a:extLst>
                      <a:ext uri="{FF2B5EF4-FFF2-40B4-BE49-F238E27FC236}">
                        <a16:creationId xmlns:a16="http://schemas.microsoft.com/office/drawing/2014/main" id="{F603525C-2576-9E40-838A-E5E002080D1C}"/>
                      </a:ext>
                    </a:extLst>
                  </p:cNvPr>
                  <p:cNvPicPr/>
                  <p:nvPr/>
                </p:nvPicPr>
                <p:blipFill>
                  <a:blip r:embed="rId35"/>
                  <a:stretch>
                    <a:fillRect/>
                  </a:stretch>
                </p:blipFill>
                <p:spPr>
                  <a:xfrm>
                    <a:off x="9637130" y="4015190"/>
                    <a:ext cx="98280" cy="97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042" name="Ink 1041">
                    <a:extLst>
                      <a:ext uri="{FF2B5EF4-FFF2-40B4-BE49-F238E27FC236}">
                        <a16:creationId xmlns:a16="http://schemas.microsoft.com/office/drawing/2014/main" id="{E2130D50-67AD-C44C-A801-8FB99AF6D880}"/>
                      </a:ext>
                    </a:extLst>
                  </p14:cNvPr>
                  <p14:cNvContentPartPr/>
                  <p14:nvPr/>
                </p14:nvContentPartPr>
                <p14:xfrm>
                  <a:off x="9673490" y="4009790"/>
                  <a:ext cx="44640" cy="3600"/>
                </p14:xfrm>
              </p:contentPart>
            </mc:Choice>
            <mc:Fallback xmlns="">
              <p:pic>
                <p:nvPicPr>
                  <p:cNvPr id="1042" name="Ink 1041">
                    <a:extLst>
                      <a:ext uri="{FF2B5EF4-FFF2-40B4-BE49-F238E27FC236}">
                        <a16:creationId xmlns:a16="http://schemas.microsoft.com/office/drawing/2014/main" id="{E2130D50-67AD-C44C-A801-8FB99AF6D880}"/>
                      </a:ext>
                    </a:extLst>
                  </p:cNvPr>
                  <p:cNvPicPr/>
                  <p:nvPr/>
                </p:nvPicPr>
                <p:blipFill>
                  <a:blip r:embed="rId37"/>
                  <a:stretch>
                    <a:fillRect/>
                  </a:stretch>
                </p:blipFill>
                <p:spPr>
                  <a:xfrm>
                    <a:off x="9669170" y="4005470"/>
                    <a:ext cx="53280" cy="122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44" name="Ink 1043">
                    <a:extLst>
                      <a:ext uri="{FF2B5EF4-FFF2-40B4-BE49-F238E27FC236}">
                        <a16:creationId xmlns:a16="http://schemas.microsoft.com/office/drawing/2014/main" id="{93B9252D-99E9-0947-87DE-29CF6C3E8A89}"/>
                      </a:ext>
                    </a:extLst>
                  </p14:cNvPr>
                  <p14:cNvContentPartPr/>
                  <p14:nvPr/>
                </p14:nvContentPartPr>
                <p14:xfrm>
                  <a:off x="9661250" y="3996470"/>
                  <a:ext cx="39240" cy="12240"/>
                </p14:xfrm>
              </p:contentPart>
            </mc:Choice>
            <mc:Fallback xmlns="">
              <p:pic>
                <p:nvPicPr>
                  <p:cNvPr id="1044" name="Ink 1043">
                    <a:extLst>
                      <a:ext uri="{FF2B5EF4-FFF2-40B4-BE49-F238E27FC236}">
                        <a16:creationId xmlns:a16="http://schemas.microsoft.com/office/drawing/2014/main" id="{93B9252D-99E9-0947-87DE-29CF6C3E8A89}"/>
                      </a:ext>
                    </a:extLst>
                  </p:cNvPr>
                  <p:cNvPicPr/>
                  <p:nvPr/>
                </p:nvPicPr>
                <p:blipFill>
                  <a:blip r:embed="rId39"/>
                  <a:stretch>
                    <a:fillRect/>
                  </a:stretch>
                </p:blipFill>
                <p:spPr>
                  <a:xfrm>
                    <a:off x="9656930" y="3992019"/>
                    <a:ext cx="47880" cy="21142"/>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051" name="Ink 1050">
                    <a:extLst>
                      <a:ext uri="{FF2B5EF4-FFF2-40B4-BE49-F238E27FC236}">
                        <a16:creationId xmlns:a16="http://schemas.microsoft.com/office/drawing/2014/main" id="{57EC063B-B108-F640-A369-ECD1E513E3DD}"/>
                      </a:ext>
                    </a:extLst>
                  </p14:cNvPr>
                  <p14:cNvContentPartPr/>
                  <p14:nvPr/>
                </p14:nvContentPartPr>
                <p14:xfrm>
                  <a:off x="9585650" y="3749510"/>
                  <a:ext cx="70920" cy="284400"/>
                </p14:xfrm>
              </p:contentPart>
            </mc:Choice>
            <mc:Fallback xmlns="">
              <p:pic>
                <p:nvPicPr>
                  <p:cNvPr id="1051" name="Ink 1050">
                    <a:extLst>
                      <a:ext uri="{FF2B5EF4-FFF2-40B4-BE49-F238E27FC236}">
                        <a16:creationId xmlns:a16="http://schemas.microsoft.com/office/drawing/2014/main" id="{57EC063B-B108-F640-A369-ECD1E513E3DD}"/>
                      </a:ext>
                    </a:extLst>
                  </p:cNvPr>
                  <p:cNvPicPr/>
                  <p:nvPr/>
                </p:nvPicPr>
                <p:blipFill>
                  <a:blip r:embed="rId41"/>
                  <a:stretch>
                    <a:fillRect/>
                  </a:stretch>
                </p:blipFill>
                <p:spPr>
                  <a:xfrm>
                    <a:off x="9567650" y="3731533"/>
                    <a:ext cx="106560" cy="319995"/>
                  </a:xfrm>
                  <a:prstGeom prst="rect">
                    <a:avLst/>
                  </a:prstGeom>
                </p:spPr>
              </p:pic>
            </mc:Fallback>
          </mc:AlternateContent>
        </p:grpSp>
      </p:grpSp>
    </p:spTree>
    <p:extLst>
      <p:ext uri="{BB962C8B-B14F-4D97-AF65-F5344CB8AC3E}">
        <p14:creationId xmlns:p14="http://schemas.microsoft.com/office/powerpoint/2010/main" val="33694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dissolve">
                                      <p:cBhvr>
                                        <p:cTn id="12" dur="500"/>
                                        <p:tgtEl>
                                          <p:spTgt spid="1026"/>
                                        </p:tgtEl>
                                      </p:cBhvr>
                                    </p:animEffect>
                                  </p:childTnLst>
                                </p:cTn>
                              </p:par>
                              <p:par>
                                <p:cTn id="13" presetID="9" presetClass="entr" presetSubtype="0" fill="hold" nodeType="withEffect">
                                  <p:stCondLst>
                                    <p:cond delay="0"/>
                                  </p:stCondLst>
                                  <p:childTnLst>
                                    <p:set>
                                      <p:cBhvr>
                                        <p:cTn id="14" dur="1" fill="hold">
                                          <p:stCondLst>
                                            <p:cond delay="0"/>
                                          </p:stCondLst>
                                        </p:cTn>
                                        <p:tgtEl>
                                          <p:spTgt spid="1054"/>
                                        </p:tgtEl>
                                        <p:attrNameLst>
                                          <p:attrName>style.visibility</p:attrName>
                                        </p:attrNameLst>
                                      </p:cBhvr>
                                      <p:to>
                                        <p:strVal val="visible"/>
                                      </p:to>
                                    </p:set>
                                    <p:animEffect transition="in" filter="dissolve">
                                      <p:cBhvr>
                                        <p:cTn id="15" dur="500"/>
                                        <p:tgtEl>
                                          <p:spTgt spid="1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Qr code&#10;&#10;Description automatically generated">
            <a:extLst>
              <a:ext uri="{FF2B5EF4-FFF2-40B4-BE49-F238E27FC236}">
                <a16:creationId xmlns:a16="http://schemas.microsoft.com/office/drawing/2014/main" id="{B6143CC3-E39D-3C47-B748-6DC89D10808F}"/>
              </a:ext>
            </a:extLst>
          </p:cNvPr>
          <p:cNvPicPr>
            <a:picLocks noChangeAspect="1"/>
          </p:cNvPicPr>
          <p:nvPr/>
        </p:nvPicPr>
        <p:blipFill>
          <a:blip r:embed="rId2"/>
          <a:stretch>
            <a:fillRect/>
          </a:stretch>
        </p:blipFill>
        <p:spPr>
          <a:xfrm>
            <a:off x="7201199" y="1304914"/>
            <a:ext cx="4248172" cy="4248172"/>
          </a:xfrm>
          <a:prstGeom prst="rect">
            <a:avLst/>
          </a:prstGeom>
        </p:spPr>
      </p:pic>
      <p:sp>
        <p:nvSpPr>
          <p:cNvPr id="205" name="TextBox 204">
            <a:extLst>
              <a:ext uri="{FF2B5EF4-FFF2-40B4-BE49-F238E27FC236}">
                <a16:creationId xmlns:a16="http://schemas.microsoft.com/office/drawing/2014/main" id="{2A77F3F7-C9D8-8541-871E-D9269A786EB2}"/>
              </a:ext>
            </a:extLst>
          </p:cNvPr>
          <p:cNvSpPr txBox="1"/>
          <p:nvPr/>
        </p:nvSpPr>
        <p:spPr>
          <a:xfrm>
            <a:off x="1050077" y="2013227"/>
            <a:ext cx="5932691" cy="2831544"/>
          </a:xfrm>
          <a:prstGeom prst="rect">
            <a:avLst/>
          </a:prstGeom>
          <a:noFill/>
        </p:spPr>
        <p:txBody>
          <a:bodyPr wrap="square" rtlCol="0">
            <a:spAutoFit/>
          </a:bodyPr>
          <a:lstStyle/>
          <a:p>
            <a:pPr algn="ctr"/>
            <a:r>
              <a:rPr lang="en-GB" sz="4400" b="1" spc="-150" dirty="0">
                <a:solidFill>
                  <a:srgbClr val="776BA2"/>
                </a:solidFill>
                <a:latin typeface="Galvji" panose="020B0504020202020204" pitchFamily="34" charset="77"/>
              </a:rPr>
              <a:t>E-learning module completed!</a:t>
            </a:r>
          </a:p>
          <a:p>
            <a:pPr algn="ctr"/>
            <a:endParaRPr lang="en-GB" b="1" spc="-150" dirty="0">
              <a:solidFill>
                <a:srgbClr val="776BA2"/>
              </a:solidFill>
              <a:latin typeface="Galvji" panose="020B0504020202020204" pitchFamily="34" charset="77"/>
            </a:endParaRPr>
          </a:p>
          <a:p>
            <a:pPr algn="ctr"/>
            <a:r>
              <a:rPr lang="en-GB" dirty="0">
                <a:solidFill>
                  <a:srgbClr val="776BA2"/>
                </a:solidFill>
                <a:latin typeface="Galvji" panose="020B0504020202020204" pitchFamily="34" charset="77"/>
              </a:rPr>
              <a:t>Thank  you for participating in this e-learning module. We would love to hear your opinions. Please scan the QR code to submit a feedback form on your experience. </a:t>
            </a:r>
          </a:p>
        </p:txBody>
      </p:sp>
    </p:spTree>
    <p:extLst>
      <p:ext uri="{BB962C8B-B14F-4D97-AF65-F5344CB8AC3E}">
        <p14:creationId xmlns:p14="http://schemas.microsoft.com/office/powerpoint/2010/main" val="3020665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684888"/>
            <a:ext cx="10520562" cy="923330"/>
          </a:xfrm>
          <a:prstGeom prst="rect">
            <a:avLst/>
          </a:prstGeom>
          <a:noFill/>
        </p:spPr>
        <p:txBody>
          <a:bodyPr wrap="square" rtlCol="0">
            <a:spAutoFit/>
          </a:bodyPr>
          <a:lstStyle/>
          <a:p>
            <a:r>
              <a:rPr lang="en-GB" sz="5400" b="1" spc="300" dirty="0">
                <a:solidFill>
                  <a:srgbClr val="776BA2"/>
                </a:solidFill>
                <a:latin typeface="Galvji" panose="020B0504020202020204" pitchFamily="34" charset="77"/>
              </a:rPr>
              <a:t>References</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2D593ED-7096-5246-B44D-FB61D5213A25}"/>
              </a:ext>
            </a:extLst>
          </p:cNvPr>
          <p:cNvSpPr txBox="1"/>
          <p:nvPr/>
        </p:nvSpPr>
        <p:spPr>
          <a:xfrm>
            <a:off x="1115732" y="1648797"/>
            <a:ext cx="10520562" cy="4524315"/>
          </a:xfrm>
          <a:prstGeom prst="rect">
            <a:avLst/>
          </a:prstGeom>
          <a:noFill/>
        </p:spPr>
        <p:txBody>
          <a:bodyPr wrap="square" rtlCol="0">
            <a:spAutoFit/>
          </a:bodyPr>
          <a:lstStyle/>
          <a:p>
            <a:pPr marL="228600" indent="-228600">
              <a:buAutoNum type="arabicPeriod"/>
            </a:pPr>
            <a:r>
              <a:rPr lang="en-GB" sz="1200" dirty="0"/>
              <a:t>R. Katzenbach, J. and Smith, D., 1993. The Discipline of Teams. [online] Harvard Business Review. Available at: &lt;https://</a:t>
            </a:r>
            <a:r>
              <a:rPr lang="en-GB" sz="1200" dirty="0" err="1"/>
              <a:t>hbr.org</a:t>
            </a:r>
            <a:r>
              <a:rPr lang="en-GB" sz="1200" dirty="0"/>
              <a:t>/1993/03/the-discipline-of-teams-2&gt; [Accessed 1 September 2021].</a:t>
            </a:r>
          </a:p>
          <a:p>
            <a:pPr marL="228600" indent="-228600">
              <a:buAutoNum type="arabicPeriod"/>
            </a:pPr>
            <a:r>
              <a:rPr lang="en-GB" sz="1200" dirty="0"/>
              <a:t>2021. Topic 4: Being an effective team player. [</a:t>
            </a:r>
            <a:r>
              <a:rPr lang="en-GB" sz="1200" dirty="0" err="1"/>
              <a:t>ebook</a:t>
            </a:r>
            <a:r>
              <a:rPr lang="en-GB" sz="1200" dirty="0"/>
              <a:t>] WHO. Available at: &lt;http://</a:t>
            </a:r>
            <a:r>
              <a:rPr lang="en-GB" sz="1200" dirty="0" err="1"/>
              <a:t>www.who.int</a:t>
            </a:r>
            <a:r>
              <a:rPr lang="en-GB" sz="1200" dirty="0"/>
              <a:t>/</a:t>
            </a:r>
            <a:r>
              <a:rPr lang="en-GB" sz="1200" dirty="0" err="1"/>
              <a:t>patientsafety</a:t>
            </a:r>
            <a:r>
              <a:rPr lang="en-GB" sz="1200" dirty="0"/>
              <a:t>/education/curriculum/who_mc_topic-4.pdf&gt; [Accessed 1 September 2021].</a:t>
            </a:r>
          </a:p>
          <a:p>
            <a:pPr marL="228600" indent="-228600">
              <a:buAutoNum type="arabicPeriod"/>
            </a:pPr>
            <a:r>
              <a:rPr lang="en-GB" sz="1200" dirty="0"/>
              <a:t>Dutta, D., Tweedie, D., Peake, D. and Goddard, D., 2017. Improving teams in healthcare Resource 3: Team communication. [</a:t>
            </a:r>
            <a:r>
              <a:rPr lang="en-GB" sz="1200" dirty="0" err="1"/>
              <a:t>ebook</a:t>
            </a:r>
            <a:r>
              <a:rPr lang="en-GB" sz="1200" dirty="0"/>
              <a:t>] Royal College of Physicians. Available at: &lt;https://</a:t>
            </a:r>
            <a:r>
              <a:rPr lang="en-GB" sz="1200" dirty="0" err="1"/>
              <a:t>www.rcem.ac.uk</a:t>
            </a:r>
            <a:r>
              <a:rPr lang="en-GB" sz="1200" dirty="0"/>
              <a:t>/docs/External%20Guidance/ITIH%20R3%20Final.pdf&gt; [Accessed 1 September 2021].</a:t>
            </a:r>
          </a:p>
          <a:p>
            <a:pPr marL="228600" indent="-228600">
              <a:buAutoNum type="arabicPeriod"/>
            </a:pPr>
            <a:r>
              <a:rPr lang="en-GB" sz="1200" dirty="0"/>
              <a:t>Weller, J., Boyd, M. and Cumin, D., 2014. Teams, tribes and patient safety: overcoming barriers to effective teamwork in healthcare. Postgraduate Medical Journal, [online] 90(1061), pp.149-154. Available at: &lt;https://</a:t>
            </a:r>
            <a:r>
              <a:rPr lang="en-GB" sz="1200" dirty="0" err="1"/>
              <a:t>pmj.bmj.com</a:t>
            </a:r>
            <a:r>
              <a:rPr lang="en-GB" sz="1200" dirty="0"/>
              <a:t>/content/90/1061/149&gt; [Accessed 1 September 2021].</a:t>
            </a:r>
          </a:p>
          <a:p>
            <a:pPr marL="228600" indent="-228600">
              <a:buAutoNum type="arabicPeriod"/>
            </a:pPr>
            <a:r>
              <a:rPr lang="en-GB" sz="1200" dirty="0" err="1"/>
              <a:t>O’Daniel</a:t>
            </a:r>
            <a:r>
              <a:rPr lang="en-GB" sz="1200" dirty="0"/>
              <a:t>, M. and Rosenstein, A., 2008. Patient Safety and Quality: An Evidence-Based Handbook for Nurses.. </a:t>
            </a:r>
            <a:r>
              <a:rPr lang="en-GB" sz="1200" dirty="0" err="1"/>
              <a:t>p.https</a:t>
            </a:r>
            <a:r>
              <a:rPr lang="en-GB" sz="1200" dirty="0"/>
              <a:t>://</a:t>
            </a:r>
            <a:r>
              <a:rPr lang="en-GB" sz="1200" dirty="0" err="1"/>
              <a:t>www.ncbi.nlm.nih.gov</a:t>
            </a:r>
            <a:r>
              <a:rPr lang="en-GB" sz="1200" dirty="0"/>
              <a:t>/books/NBK2637/</a:t>
            </a:r>
          </a:p>
          <a:p>
            <a:pPr marL="228600" indent="-228600">
              <a:buAutoNum type="arabicPeriod"/>
            </a:pPr>
            <a:r>
              <a:rPr lang="en-GB" sz="1200" dirty="0"/>
              <a:t>2019. The NHS Patient Safety Strategy. [</a:t>
            </a:r>
            <a:r>
              <a:rPr lang="en-GB" sz="1200" dirty="0" err="1"/>
              <a:t>ebook</a:t>
            </a:r>
            <a:r>
              <a:rPr lang="en-GB" sz="1200" dirty="0"/>
              <a:t>] NHS. Available at: &lt;https://</a:t>
            </a:r>
            <a:r>
              <a:rPr lang="en-GB" sz="1200" dirty="0" err="1"/>
              <a:t>www.england.nhs.uk</a:t>
            </a:r>
            <a:r>
              <a:rPr lang="en-GB" sz="1200" dirty="0"/>
              <a:t>/</a:t>
            </a:r>
            <a:r>
              <a:rPr lang="en-GB" sz="1200" dirty="0" err="1"/>
              <a:t>wp</a:t>
            </a:r>
            <a:r>
              <a:rPr lang="en-GB" sz="1200" dirty="0"/>
              <a:t>-content/uploads/2020/08/190708_Patient_Safety_Strategy_for_website_v4.pdf&gt; [Accessed 1 September 2021].</a:t>
            </a:r>
          </a:p>
          <a:p>
            <a:pPr marL="228600" indent="-228600">
              <a:buAutoNum type="arabicPeriod"/>
            </a:pPr>
            <a:r>
              <a:rPr lang="en-GB" sz="1200" dirty="0" err="1"/>
              <a:t>nhs.uk</a:t>
            </a:r>
            <a:r>
              <a:rPr lang="en-GB" sz="1200" dirty="0"/>
              <a:t>. 2019. Consent to treatment - Children and young people. [online] Available at: &lt;https://</a:t>
            </a:r>
            <a:r>
              <a:rPr lang="en-GB" sz="1200" dirty="0" err="1"/>
              <a:t>www.nhs.uk</a:t>
            </a:r>
            <a:r>
              <a:rPr lang="en-GB" sz="1200" dirty="0"/>
              <a:t>/conditions/consent-to-treatment/children/&gt; [Accessed 22 September 2021].</a:t>
            </a:r>
          </a:p>
          <a:p>
            <a:pPr marL="228600" indent="-228600">
              <a:buAutoNum type="arabicPeriod"/>
            </a:pPr>
            <a:r>
              <a:rPr lang="en-GB" sz="1200" dirty="0"/>
              <a:t>2016. Achieving good medical practice: guidance for medical students. [</a:t>
            </a:r>
            <a:r>
              <a:rPr lang="en-GB" sz="1200" dirty="0" err="1"/>
              <a:t>ebook</a:t>
            </a:r>
            <a:r>
              <a:rPr lang="en-GB" sz="1200" dirty="0"/>
              <a:t>] GMC. Available at: &lt;https://</a:t>
            </a:r>
            <a:r>
              <a:rPr lang="en-GB" sz="1200" dirty="0" err="1"/>
              <a:t>www.gmc-uk.org</a:t>
            </a:r>
            <a:r>
              <a:rPr lang="en-GB" sz="1200" dirty="0"/>
              <a:t>/-/media/documents/achieving-good-medical-practice-20210722_pdf-66086678.pdf?la=</a:t>
            </a:r>
            <a:r>
              <a:rPr lang="en-GB" sz="1200" dirty="0" err="1"/>
              <a:t>en&amp;hash</a:t>
            </a:r>
            <a:r>
              <a:rPr lang="en-GB" sz="1200" dirty="0"/>
              <a:t>=AE1A1C9484F7E3D7F510EC7D892F278F547704F4&gt; [Accessed 1 September 2021].</a:t>
            </a:r>
          </a:p>
          <a:p>
            <a:pPr marL="228600" indent="-228600">
              <a:buAutoNum type="arabicPeriod"/>
            </a:pPr>
            <a:r>
              <a:rPr lang="en-GB" sz="1200" dirty="0"/>
              <a:t>Rosen, M., </a:t>
            </a:r>
            <a:r>
              <a:rPr lang="en-GB" sz="1200" dirty="0" err="1"/>
              <a:t>DiazGranados</a:t>
            </a:r>
            <a:r>
              <a:rPr lang="en-GB" sz="1200" dirty="0"/>
              <a:t>, D., Dietz, A., Benishek, L., Thompson, D., Pronovost, P. and Weaver, S., 2018. Teamwork in healthcare: Key discoveries enabling safer, high-quality care. American Psychologist, [online] 73(4), pp.433-450. Available at: &lt;https://</a:t>
            </a:r>
            <a:r>
              <a:rPr lang="en-GB" sz="1200" dirty="0" err="1"/>
              <a:t>www.ncbi.nlm.nih.gov</a:t>
            </a:r>
            <a:r>
              <a:rPr lang="en-GB" sz="1200" dirty="0"/>
              <a:t>/</a:t>
            </a:r>
            <a:r>
              <a:rPr lang="en-GB" sz="1200" dirty="0" err="1"/>
              <a:t>pmc</a:t>
            </a:r>
            <a:r>
              <a:rPr lang="en-GB" sz="1200" dirty="0"/>
              <a:t>/articles/PMC6361117/&gt; [Accessed 22 September 2021].</a:t>
            </a:r>
          </a:p>
          <a:p>
            <a:pPr marL="228600" indent="-228600">
              <a:buAutoNum type="arabicPeriod"/>
            </a:pPr>
            <a:r>
              <a:rPr lang="en-GB" sz="1200" dirty="0" err="1"/>
              <a:t>Babiker</a:t>
            </a:r>
            <a:r>
              <a:rPr lang="en-GB" sz="1200" dirty="0"/>
              <a:t>, A., El Husseini, M., Al </a:t>
            </a:r>
            <a:r>
              <a:rPr lang="en-GB" sz="1200" dirty="0" err="1"/>
              <a:t>Nemri</a:t>
            </a:r>
            <a:r>
              <a:rPr lang="en-GB" sz="1200" dirty="0"/>
              <a:t>, A., Al </a:t>
            </a:r>
            <a:r>
              <a:rPr lang="en-GB" sz="1200" dirty="0" err="1"/>
              <a:t>Frayh</a:t>
            </a:r>
            <a:r>
              <a:rPr lang="en-GB" sz="1200" dirty="0"/>
              <a:t>, A., Al </a:t>
            </a:r>
            <a:r>
              <a:rPr lang="en-GB" sz="1200" dirty="0" err="1"/>
              <a:t>Juryyan</a:t>
            </a:r>
            <a:r>
              <a:rPr lang="en-GB" sz="1200" dirty="0"/>
              <a:t>, N., O </a:t>
            </a:r>
            <a:r>
              <a:rPr lang="en-GB" sz="1200" dirty="0" err="1"/>
              <a:t>Faki</a:t>
            </a:r>
            <a:r>
              <a:rPr lang="en-GB" sz="1200" dirty="0"/>
              <a:t>, M., </a:t>
            </a:r>
            <a:r>
              <a:rPr lang="en-GB" sz="1200" dirty="0" err="1"/>
              <a:t>Assiri</a:t>
            </a:r>
            <a:r>
              <a:rPr lang="en-GB" sz="1200" dirty="0"/>
              <a:t>, A., Al </a:t>
            </a:r>
            <a:r>
              <a:rPr lang="en-GB" sz="1200" dirty="0" err="1"/>
              <a:t>Saadi</a:t>
            </a:r>
            <a:r>
              <a:rPr lang="en-GB" sz="1200" dirty="0"/>
              <a:t>, M., Shaikh, F. and Al Zamil, F., 2014. Sudanese Journal of Paediatrics, [online] 14, pp.9-16. Available at: &lt;https://</a:t>
            </a:r>
            <a:r>
              <a:rPr lang="en-GB" sz="1200" dirty="0" err="1"/>
              <a:t>www.ncbi.nlm.nih.gov</a:t>
            </a:r>
            <a:r>
              <a:rPr lang="en-GB" sz="1200" dirty="0"/>
              <a:t>/</a:t>
            </a:r>
            <a:r>
              <a:rPr lang="en-GB" sz="1200" dirty="0" err="1"/>
              <a:t>pmc</a:t>
            </a:r>
            <a:r>
              <a:rPr lang="en-GB" sz="1200" dirty="0"/>
              <a:t>/articles/PMC4949805/&gt; [Accessed 1 September 2021].</a:t>
            </a:r>
          </a:p>
          <a:p>
            <a:pPr marL="228600" indent="-228600">
              <a:buAutoNum type="arabicPeriod"/>
            </a:pPr>
            <a:r>
              <a:rPr lang="en-GB" sz="1200" dirty="0"/>
              <a:t>n.d. What’s a S.M.A.R.T goal?. [image] Available at: &lt;https://</a:t>
            </a:r>
            <a:r>
              <a:rPr lang="en-GB" sz="1200" dirty="0" err="1"/>
              <a:t>www.clicdata.com</a:t>
            </a:r>
            <a:r>
              <a:rPr lang="en-GB" sz="1200" dirty="0"/>
              <a:t>/blog/how-to-set-smart-goals-for-your-business/&gt; [Accessed 1 September 2021].</a:t>
            </a:r>
          </a:p>
          <a:p>
            <a:pPr marL="228600" indent="-228600">
              <a:buAutoNum type="arabicPeriod"/>
            </a:pPr>
            <a:r>
              <a:rPr lang="en-GB" sz="1200" dirty="0" err="1"/>
              <a:t>slidesgo</a:t>
            </a:r>
            <a:r>
              <a:rPr lang="en-GB" sz="1200" dirty="0"/>
              <a:t>, 2019. Clinical Case 04-2019. [image] Available at: &lt;https://</a:t>
            </a:r>
            <a:r>
              <a:rPr lang="en-GB" sz="1200" dirty="0" err="1"/>
              <a:t>slidesgo.com</a:t>
            </a:r>
            <a:r>
              <a:rPr lang="en-GB" sz="1200" dirty="0"/>
              <a:t>/theme/clinical-case-04-2019&gt; [Accessed 1 September 2021].</a:t>
            </a:r>
          </a:p>
          <a:p>
            <a:pPr marL="228600" indent="-228600">
              <a:buAutoNum type="arabicPeriod"/>
            </a:pPr>
            <a:r>
              <a:rPr lang="en-GB" sz="1200" dirty="0" err="1"/>
              <a:t>Grissinger</a:t>
            </a:r>
            <a:r>
              <a:rPr lang="en-GB" sz="1200" dirty="0"/>
              <a:t> M. Disrespectful </a:t>
            </a:r>
            <a:r>
              <a:rPr lang="en-GB" sz="1200" dirty="0" err="1"/>
              <a:t>Behavior</a:t>
            </a:r>
            <a:r>
              <a:rPr lang="en-GB" sz="1200" dirty="0"/>
              <a:t> in Health Care Its Impact, Why It Arises and Persists, And How to Address It—Part 2. [Internet]. 2017 [cited 1 September 2021];. Available from: https://</a:t>
            </a:r>
            <a:r>
              <a:rPr lang="en-GB" sz="1200" dirty="0" err="1"/>
              <a:t>www.ncbi.nlm.nih.gov</a:t>
            </a:r>
            <a:r>
              <a:rPr lang="en-GB" sz="1200" dirty="0"/>
              <a:t>/</a:t>
            </a:r>
            <a:r>
              <a:rPr lang="en-GB" sz="1200" dirty="0" err="1"/>
              <a:t>pmc</a:t>
            </a:r>
            <a:r>
              <a:rPr lang="en-GB" sz="1200" dirty="0"/>
              <a:t>/articles/PMC5265230/</a:t>
            </a:r>
          </a:p>
        </p:txBody>
      </p:sp>
    </p:spTree>
    <p:extLst>
      <p:ext uri="{BB962C8B-B14F-4D97-AF65-F5344CB8AC3E}">
        <p14:creationId xmlns:p14="http://schemas.microsoft.com/office/powerpoint/2010/main" val="75976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29546" y="709087"/>
            <a:ext cx="10231485" cy="830997"/>
          </a:xfrm>
          <a:prstGeom prst="rect">
            <a:avLst/>
          </a:prstGeom>
          <a:noFill/>
        </p:spPr>
        <p:txBody>
          <a:bodyPr wrap="square" rtlCol="0">
            <a:spAutoFit/>
          </a:bodyPr>
          <a:lstStyle/>
          <a:p>
            <a:pPr algn="ctr"/>
            <a:r>
              <a:rPr lang="en-GB" sz="4800" b="1" spc="-150" dirty="0">
                <a:solidFill>
                  <a:srgbClr val="776BA2"/>
                </a:solidFill>
                <a:latin typeface="Galvji" panose="020B0504020202020204" pitchFamily="34" charset="77"/>
              </a:rPr>
              <a:t>Multidisciplinary healthcare team</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6B96E2F-ED7C-C946-8930-A49A958BFB0D}"/>
              </a:ext>
            </a:extLst>
          </p:cNvPr>
          <p:cNvSpPr txBox="1"/>
          <p:nvPr/>
        </p:nvSpPr>
        <p:spPr>
          <a:xfrm>
            <a:off x="1418715" y="1548129"/>
            <a:ext cx="9677974" cy="614464"/>
          </a:xfrm>
          <a:prstGeom prst="rect">
            <a:avLst/>
          </a:prstGeom>
          <a:noFill/>
        </p:spPr>
        <p:txBody>
          <a:bodyPr wrap="square" rtlCol="0">
            <a:spAutoFit/>
          </a:bodyPr>
          <a:lstStyle/>
          <a:p>
            <a:pPr algn="ctr">
              <a:lnSpc>
                <a:spcPct val="150000"/>
              </a:lnSpc>
            </a:pPr>
            <a:r>
              <a:rPr lang="en-GB" sz="1200">
                <a:latin typeface="Galvji" panose="020B0504020202020204" pitchFamily="34" charset="77"/>
              </a:rPr>
              <a:t>Throughout your career, you will be expected to work with and alongside various healthcare professionals. </a:t>
            </a:r>
          </a:p>
          <a:p>
            <a:pPr algn="ctr">
              <a:lnSpc>
                <a:spcPct val="150000"/>
              </a:lnSpc>
            </a:pPr>
            <a:r>
              <a:rPr lang="en-GB" sz="1200" b="1">
                <a:latin typeface="Galvji" panose="020B0504020202020204" pitchFamily="34" charset="77"/>
              </a:rPr>
              <a:t>Other than those identified below, identify 5 other professionals that you could be asked to work with.</a:t>
            </a:r>
          </a:p>
        </p:txBody>
      </p:sp>
      <p:pic>
        <p:nvPicPr>
          <p:cNvPr id="5" name="Picture 4" descr="A picture containing shape&#10;&#10;Description automatically generated">
            <a:extLst>
              <a:ext uri="{FF2B5EF4-FFF2-40B4-BE49-F238E27FC236}">
                <a16:creationId xmlns:a16="http://schemas.microsoft.com/office/drawing/2014/main" id="{10D99608-394C-4994-BAEF-0F371CCFF157}"/>
              </a:ext>
            </a:extLst>
          </p:cNvPr>
          <p:cNvPicPr>
            <a:picLocks noChangeAspect="1"/>
          </p:cNvPicPr>
          <p:nvPr/>
        </p:nvPicPr>
        <p:blipFill>
          <a:blip r:embed="rId2"/>
          <a:stretch>
            <a:fillRect/>
          </a:stretch>
        </p:blipFill>
        <p:spPr>
          <a:xfrm>
            <a:off x="1712573" y="2589533"/>
            <a:ext cx="9326880" cy="3096768"/>
          </a:xfrm>
          <a:prstGeom prst="rect">
            <a:avLst/>
          </a:prstGeom>
        </p:spPr>
      </p:pic>
    </p:spTree>
    <p:extLst>
      <p:ext uri="{BB962C8B-B14F-4D97-AF65-F5344CB8AC3E}">
        <p14:creationId xmlns:p14="http://schemas.microsoft.com/office/powerpoint/2010/main" val="18005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dissolve">
                                      <p:cBhvr>
                                        <p:cTn id="7" dur="500"/>
                                        <p:tgtEl>
                                          <p:spTgt spid="49"/>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dissolve">
                                      <p:cBhvr>
                                        <p:cTn id="1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305933" y="867659"/>
            <a:ext cx="10520562" cy="923330"/>
          </a:xfrm>
          <a:prstGeom prst="rect">
            <a:avLst/>
          </a:prstGeom>
          <a:noFill/>
        </p:spPr>
        <p:txBody>
          <a:bodyPr wrap="square" rtlCol="0">
            <a:spAutoFit/>
          </a:bodyPr>
          <a:lstStyle/>
          <a:p>
            <a:r>
              <a:rPr lang="en-GB" sz="5400" b="1">
                <a:solidFill>
                  <a:srgbClr val="776BA2"/>
                </a:solidFill>
                <a:latin typeface="Galvji" panose="020B0504020202020204" pitchFamily="34" charset="77"/>
              </a:rPr>
              <a:t>Exploration</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501E4BC-DA02-8C4D-AA88-AAC69B9552D7}"/>
              </a:ext>
            </a:extLst>
          </p:cNvPr>
          <p:cNvSpPr txBox="1"/>
          <p:nvPr/>
        </p:nvSpPr>
        <p:spPr>
          <a:xfrm>
            <a:off x="8201130" y="4688922"/>
            <a:ext cx="2622339" cy="830997"/>
          </a:xfrm>
          <a:prstGeom prst="rect">
            <a:avLst/>
          </a:prstGeom>
          <a:noFill/>
        </p:spPr>
        <p:txBody>
          <a:bodyPr wrap="square" rtlCol="0">
            <a:spAutoFit/>
          </a:bodyPr>
          <a:lstStyle/>
          <a:p>
            <a:pPr algn="ctr"/>
            <a:r>
              <a:rPr lang="en-GB" sz="1600" dirty="0">
                <a:latin typeface="Galvji" panose="020B0504020202020204" pitchFamily="34" charset="77"/>
              </a:rPr>
              <a:t>Barriers to effective teamwork and ways to overcome them</a:t>
            </a:r>
          </a:p>
        </p:txBody>
      </p:sp>
      <p:pic>
        <p:nvPicPr>
          <p:cNvPr id="7" name="Picture 6" descr="Icon&#10;&#10;Description automatically generated">
            <a:extLst>
              <a:ext uri="{FF2B5EF4-FFF2-40B4-BE49-F238E27FC236}">
                <a16:creationId xmlns:a16="http://schemas.microsoft.com/office/drawing/2014/main" id="{18989FD8-BACF-43D8-BB1F-7375EB54CA66}"/>
              </a:ext>
            </a:extLst>
          </p:cNvPr>
          <p:cNvPicPr>
            <a:picLocks noChangeAspect="1"/>
          </p:cNvPicPr>
          <p:nvPr/>
        </p:nvPicPr>
        <p:blipFill>
          <a:blip r:embed="rId2"/>
          <a:stretch>
            <a:fillRect/>
          </a:stretch>
        </p:blipFill>
        <p:spPr>
          <a:xfrm>
            <a:off x="2203401" y="2559484"/>
            <a:ext cx="2249424" cy="2810256"/>
          </a:xfrm>
          <a:prstGeom prst="rect">
            <a:avLst/>
          </a:prstGeom>
        </p:spPr>
      </p:pic>
      <p:pic>
        <p:nvPicPr>
          <p:cNvPr id="9" name="Picture 8" descr="Icon&#10;&#10;Description automatically generated">
            <a:extLst>
              <a:ext uri="{FF2B5EF4-FFF2-40B4-BE49-F238E27FC236}">
                <a16:creationId xmlns:a16="http://schemas.microsoft.com/office/drawing/2014/main" id="{64AD8324-62F0-47F0-9701-C7D42C3BDA78}"/>
              </a:ext>
            </a:extLst>
          </p:cNvPr>
          <p:cNvPicPr>
            <a:picLocks noChangeAspect="1"/>
          </p:cNvPicPr>
          <p:nvPr/>
        </p:nvPicPr>
        <p:blipFill>
          <a:blip r:embed="rId3"/>
          <a:stretch>
            <a:fillRect/>
          </a:stretch>
        </p:blipFill>
        <p:spPr>
          <a:xfrm>
            <a:off x="5443325" y="2565580"/>
            <a:ext cx="1865376" cy="2804160"/>
          </a:xfrm>
          <a:prstGeom prst="rect">
            <a:avLst/>
          </a:prstGeom>
        </p:spPr>
      </p:pic>
      <p:pic>
        <p:nvPicPr>
          <p:cNvPr id="11" name="Picture 10" descr="Icon&#10;&#10;Description automatically generated">
            <a:extLst>
              <a:ext uri="{FF2B5EF4-FFF2-40B4-BE49-F238E27FC236}">
                <a16:creationId xmlns:a16="http://schemas.microsoft.com/office/drawing/2014/main" id="{1E3516FE-5B87-4C5D-AFD2-049D95A3AE8F}"/>
              </a:ext>
            </a:extLst>
          </p:cNvPr>
          <p:cNvPicPr>
            <a:picLocks noChangeAspect="1"/>
          </p:cNvPicPr>
          <p:nvPr/>
        </p:nvPicPr>
        <p:blipFill>
          <a:blip r:embed="rId4"/>
          <a:stretch>
            <a:fillRect/>
          </a:stretch>
        </p:blipFill>
        <p:spPr>
          <a:xfrm>
            <a:off x="8625331" y="2565580"/>
            <a:ext cx="1773936" cy="1783080"/>
          </a:xfrm>
          <a:prstGeom prst="rect">
            <a:avLst/>
          </a:prstGeom>
        </p:spPr>
      </p:pic>
    </p:spTree>
    <p:extLst>
      <p:ext uri="{BB962C8B-B14F-4D97-AF65-F5344CB8AC3E}">
        <p14:creationId xmlns:p14="http://schemas.microsoft.com/office/powerpoint/2010/main" val="210144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07172" y="770125"/>
            <a:ext cx="10520562" cy="923330"/>
          </a:xfrm>
          <a:prstGeom prst="rect">
            <a:avLst/>
          </a:prstGeom>
          <a:noFill/>
        </p:spPr>
        <p:txBody>
          <a:bodyPr wrap="square" rtlCol="0">
            <a:spAutoFit/>
          </a:bodyPr>
          <a:lstStyle/>
          <a:p>
            <a:r>
              <a:rPr lang="en-GB" sz="5400" b="1" spc="-150" dirty="0">
                <a:solidFill>
                  <a:srgbClr val="776BA2"/>
                </a:solidFill>
                <a:latin typeface="Galvji" panose="020B0504020202020204" pitchFamily="34" charset="77"/>
              </a:rPr>
              <a:t>Advantages of teamwork</a:t>
            </a:r>
          </a:p>
        </p:txBody>
      </p:sp>
      <p:sp>
        <p:nvSpPr>
          <p:cNvPr id="54" name="TextBox 53">
            <a:extLst>
              <a:ext uri="{FF2B5EF4-FFF2-40B4-BE49-F238E27FC236}">
                <a16:creationId xmlns:a16="http://schemas.microsoft.com/office/drawing/2014/main" id="{B0D13572-AA67-EC4E-8B40-D577E8329D56}"/>
              </a:ext>
            </a:extLst>
          </p:cNvPr>
          <p:cNvSpPr txBox="1"/>
          <p:nvPr/>
        </p:nvSpPr>
        <p:spPr>
          <a:xfrm>
            <a:off x="1207172" y="1652784"/>
            <a:ext cx="10143438" cy="523220"/>
          </a:xfrm>
          <a:prstGeom prst="rect">
            <a:avLst/>
          </a:prstGeom>
          <a:noFill/>
        </p:spPr>
        <p:txBody>
          <a:bodyPr wrap="square" rtlCol="0">
            <a:spAutoFit/>
          </a:bodyPr>
          <a:lstStyle/>
          <a:p>
            <a:pPr algn="just"/>
            <a:r>
              <a:rPr lang="en-GB" sz="1400" i="1" dirty="0">
                <a:latin typeface="Galvji" panose="020B0504020202020204" pitchFamily="34" charset="77"/>
              </a:rPr>
              <a:t>Based on your own knowledge, reflect on the advantages of good teamwork in a multidisciplinary healthcare team. Click on each advantage for more information.</a:t>
            </a:r>
          </a:p>
        </p:txBody>
      </p:sp>
      <p:pic>
        <p:nvPicPr>
          <p:cNvPr id="3" name="Picture 2" descr="Graphical user interface, text, application&#10;&#10;Description automatically generated">
            <a:extLst>
              <a:ext uri="{FF2B5EF4-FFF2-40B4-BE49-F238E27FC236}">
                <a16:creationId xmlns:a16="http://schemas.microsoft.com/office/drawing/2014/main" id="{18871747-86E8-426C-AAE7-4669B5A1D125}"/>
              </a:ext>
            </a:extLst>
          </p:cNvPr>
          <p:cNvPicPr>
            <a:picLocks noChangeAspect="1"/>
          </p:cNvPicPr>
          <p:nvPr/>
        </p:nvPicPr>
        <p:blipFill>
          <a:blip r:embed="rId3"/>
          <a:stretch>
            <a:fillRect/>
          </a:stretch>
        </p:blipFill>
        <p:spPr>
          <a:xfrm>
            <a:off x="1224009" y="2508555"/>
            <a:ext cx="5315712" cy="1694688"/>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492B3FFC-2239-4436-B2F7-6945C2814813}"/>
              </a:ext>
            </a:extLst>
          </p:cNvPr>
          <p:cNvPicPr>
            <a:picLocks noChangeAspect="1"/>
          </p:cNvPicPr>
          <p:nvPr/>
        </p:nvPicPr>
        <p:blipFill>
          <a:blip r:embed="rId4"/>
          <a:stretch>
            <a:fillRect/>
          </a:stretch>
        </p:blipFill>
        <p:spPr>
          <a:xfrm>
            <a:off x="7078539" y="2508555"/>
            <a:ext cx="4370832" cy="1688592"/>
          </a:xfrm>
          <a:prstGeom prst="rect">
            <a:avLst/>
          </a:prstGeom>
        </p:spPr>
      </p:pic>
      <p:pic>
        <p:nvPicPr>
          <p:cNvPr id="9" name="Picture 8" descr="Graphical user interface, text, application&#10;&#10;Description automatically generated">
            <a:extLst>
              <a:ext uri="{FF2B5EF4-FFF2-40B4-BE49-F238E27FC236}">
                <a16:creationId xmlns:a16="http://schemas.microsoft.com/office/drawing/2014/main" id="{17F145EB-A01A-40F2-9568-77BFA298DD7B}"/>
              </a:ext>
            </a:extLst>
          </p:cNvPr>
          <p:cNvPicPr>
            <a:picLocks noChangeAspect="1"/>
          </p:cNvPicPr>
          <p:nvPr/>
        </p:nvPicPr>
        <p:blipFill>
          <a:blip r:embed="rId5"/>
          <a:stretch>
            <a:fillRect/>
          </a:stretch>
        </p:blipFill>
        <p:spPr>
          <a:xfrm>
            <a:off x="3571853" y="4410775"/>
            <a:ext cx="5791200" cy="1456944"/>
          </a:xfrm>
          <a:prstGeom prst="rect">
            <a:avLst/>
          </a:prstGeom>
        </p:spPr>
      </p:pic>
    </p:spTree>
    <p:extLst>
      <p:ext uri="{BB962C8B-B14F-4D97-AF65-F5344CB8AC3E}">
        <p14:creationId xmlns:p14="http://schemas.microsoft.com/office/powerpoint/2010/main" val="366153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dissolve">
                                      <p:cBhvr>
                                        <p:cTn id="7" dur="500"/>
                                        <p:tgtEl>
                                          <p:spTgt spid="49"/>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Effect transition="in" filter="dissolve">
                                      <p:cBhvr>
                                        <p:cTn id="1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01AEE25-F34E-A34D-8680-824772484A03}"/>
              </a:ext>
            </a:extLst>
          </p:cNvPr>
          <p:cNvSpPr txBox="1"/>
          <p:nvPr/>
        </p:nvSpPr>
        <p:spPr>
          <a:xfrm>
            <a:off x="1217886" y="833425"/>
            <a:ext cx="10520562" cy="923330"/>
          </a:xfrm>
          <a:prstGeom prst="rect">
            <a:avLst/>
          </a:prstGeom>
          <a:noFill/>
        </p:spPr>
        <p:txBody>
          <a:bodyPr wrap="square" rtlCol="0">
            <a:spAutoFit/>
          </a:bodyPr>
          <a:lstStyle/>
          <a:p>
            <a:r>
              <a:rPr lang="en-GB" sz="5400" b="1" spc="-150" dirty="0">
                <a:solidFill>
                  <a:srgbClr val="776BA2"/>
                </a:solidFill>
                <a:latin typeface="Galvji" panose="020B0504020202020204" pitchFamily="34" charset="77"/>
              </a:rPr>
              <a:t>Pieces of effective teamwork</a:t>
            </a:r>
          </a:p>
        </p:txBody>
      </p:sp>
      <p:cxnSp>
        <p:nvCxnSpPr>
          <p:cNvPr id="64" name="Straight Connector 63">
            <a:extLst>
              <a:ext uri="{FF2B5EF4-FFF2-40B4-BE49-F238E27FC236}">
                <a16:creationId xmlns:a16="http://schemas.microsoft.com/office/drawing/2014/main" id="{A61F4B62-63EC-1D46-B873-95378C01FAEA}"/>
              </a:ext>
            </a:extLst>
          </p:cNvPr>
          <p:cNvCxnSpPr/>
          <p:nvPr/>
        </p:nvCxnSpPr>
        <p:spPr>
          <a:xfrm>
            <a:off x="12009398" y="1375491"/>
            <a:ext cx="182602"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a:extLst>
              <a:ext uri="{FF2B5EF4-FFF2-40B4-BE49-F238E27FC236}">
                <a16:creationId xmlns:a16="http://schemas.microsoft.com/office/drawing/2014/main" id="{EAEFF6E0-A3C9-4253-A1A2-37BFCB8DE033}"/>
              </a:ext>
            </a:extLst>
          </p:cNvPr>
          <p:cNvPicPr>
            <a:picLocks noChangeAspect="1"/>
          </p:cNvPicPr>
          <p:nvPr/>
        </p:nvPicPr>
        <p:blipFill>
          <a:blip r:embed="rId2"/>
          <a:stretch>
            <a:fillRect/>
          </a:stretch>
        </p:blipFill>
        <p:spPr>
          <a:xfrm>
            <a:off x="2082647" y="2623402"/>
            <a:ext cx="2663952" cy="2657856"/>
          </a:xfrm>
          <a:prstGeom prst="rect">
            <a:avLst/>
          </a:prstGeom>
        </p:spPr>
      </p:pic>
      <p:pic>
        <p:nvPicPr>
          <p:cNvPr id="10" name="Picture 9" descr="Icon&#10;&#10;Description automatically generated">
            <a:extLst>
              <a:ext uri="{FF2B5EF4-FFF2-40B4-BE49-F238E27FC236}">
                <a16:creationId xmlns:a16="http://schemas.microsoft.com/office/drawing/2014/main" id="{89963FC4-BAE2-4C4B-B533-7F032B6A5067}"/>
              </a:ext>
            </a:extLst>
          </p:cNvPr>
          <p:cNvPicPr>
            <a:picLocks noChangeAspect="1"/>
          </p:cNvPicPr>
          <p:nvPr/>
        </p:nvPicPr>
        <p:blipFill>
          <a:blip r:embed="rId3"/>
          <a:stretch>
            <a:fillRect/>
          </a:stretch>
        </p:blipFill>
        <p:spPr>
          <a:xfrm>
            <a:off x="5140095" y="2605114"/>
            <a:ext cx="2676144" cy="2670048"/>
          </a:xfrm>
          <a:prstGeom prst="rect">
            <a:avLst/>
          </a:prstGeom>
        </p:spPr>
      </p:pic>
      <p:pic>
        <p:nvPicPr>
          <p:cNvPr id="12" name="Picture 11" descr="Icon&#10;&#10;Description automatically generated">
            <a:extLst>
              <a:ext uri="{FF2B5EF4-FFF2-40B4-BE49-F238E27FC236}">
                <a16:creationId xmlns:a16="http://schemas.microsoft.com/office/drawing/2014/main" id="{ECEF21B9-AF9A-4067-AA31-55CBBCC47341}"/>
              </a:ext>
            </a:extLst>
          </p:cNvPr>
          <p:cNvPicPr>
            <a:picLocks noChangeAspect="1"/>
          </p:cNvPicPr>
          <p:nvPr/>
        </p:nvPicPr>
        <p:blipFill>
          <a:blip r:embed="rId4"/>
          <a:stretch>
            <a:fillRect/>
          </a:stretch>
        </p:blipFill>
        <p:spPr>
          <a:xfrm>
            <a:off x="8327153" y="2611210"/>
            <a:ext cx="2663952" cy="2657856"/>
          </a:xfrm>
          <a:prstGeom prst="rect">
            <a:avLst/>
          </a:prstGeom>
        </p:spPr>
      </p:pic>
    </p:spTree>
    <p:extLst>
      <p:ext uri="{BB962C8B-B14F-4D97-AF65-F5344CB8AC3E}">
        <p14:creationId xmlns:p14="http://schemas.microsoft.com/office/powerpoint/2010/main" val="2522356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776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2307159" y="1556767"/>
            <a:ext cx="10520562" cy="923330"/>
          </a:xfrm>
          <a:prstGeom prst="rect">
            <a:avLst/>
          </a:prstGeom>
          <a:noFill/>
        </p:spPr>
        <p:txBody>
          <a:bodyPr wrap="square" rtlCol="0">
            <a:spAutoFit/>
          </a:bodyPr>
          <a:lstStyle/>
          <a:p>
            <a:r>
              <a:rPr lang="en-GB" sz="5400" b="1" dirty="0">
                <a:solidFill>
                  <a:schemeClr val="bg1"/>
                </a:solidFill>
                <a:latin typeface="Galvji" panose="020B0504020202020204" pitchFamily="34" charset="77"/>
              </a:rPr>
              <a:t>Communication</a:t>
            </a:r>
            <a:endParaRPr lang="en-GB" sz="4400" b="1" dirty="0">
              <a:solidFill>
                <a:schemeClr val="bg1"/>
              </a:solidFill>
              <a:latin typeface="Galvji" panose="020B0504020202020204" pitchFamily="34" charset="77"/>
            </a:endParaRPr>
          </a:p>
        </p:txBody>
      </p:sp>
      <p:sp>
        <p:nvSpPr>
          <p:cNvPr id="122" name="TextBox 121">
            <a:extLst>
              <a:ext uri="{FF2B5EF4-FFF2-40B4-BE49-F238E27FC236}">
                <a16:creationId xmlns:a16="http://schemas.microsoft.com/office/drawing/2014/main" id="{7FB0FB4C-A79F-8043-8AA3-1D8BD57B3BC7}"/>
              </a:ext>
            </a:extLst>
          </p:cNvPr>
          <p:cNvSpPr txBox="1"/>
          <p:nvPr/>
        </p:nvSpPr>
        <p:spPr>
          <a:xfrm>
            <a:off x="1561673" y="2304855"/>
            <a:ext cx="715946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What is good communication?</a:t>
            </a:r>
          </a:p>
        </p:txBody>
      </p:sp>
      <p:sp>
        <p:nvSpPr>
          <p:cNvPr id="123" name="Rectangle 122">
            <a:extLst>
              <a:ext uri="{FF2B5EF4-FFF2-40B4-BE49-F238E27FC236}">
                <a16:creationId xmlns:a16="http://schemas.microsoft.com/office/drawing/2014/main" id="{13C494FE-B012-3644-B2D0-529E4091DF39}"/>
              </a:ext>
            </a:extLst>
          </p:cNvPr>
          <p:cNvSpPr/>
          <p:nvPr/>
        </p:nvSpPr>
        <p:spPr>
          <a:xfrm>
            <a:off x="1990115" y="2971794"/>
            <a:ext cx="6604089" cy="792718"/>
          </a:xfrm>
          <a:prstGeom prst="rect">
            <a:avLst/>
          </a:prstGeom>
        </p:spPr>
        <p:txBody>
          <a:bodyPr wrap="square">
            <a:spAutoFit/>
          </a:bodyPr>
          <a:lstStyle/>
          <a:p>
            <a:pPr algn="ctr">
              <a:lnSpc>
                <a:spcPct val="150000"/>
              </a:lnSpc>
            </a:pPr>
            <a:r>
              <a:rPr lang="en-GB" sz="1600" dirty="0">
                <a:solidFill>
                  <a:schemeClr val="bg1"/>
                </a:solidFill>
                <a:latin typeface="Galvji" panose="020B0504020202020204" pitchFamily="34" charset="77"/>
              </a:rPr>
              <a:t>“Good communication is the accurate and unbroken transmission of information that results in understanding” </a:t>
            </a:r>
            <a:r>
              <a:rPr lang="en-GB" sz="1600" baseline="30000" dirty="0">
                <a:solidFill>
                  <a:schemeClr val="bg1"/>
                </a:solidFill>
                <a:latin typeface="Galvji" panose="020B0504020202020204" pitchFamily="34" charset="77"/>
              </a:rPr>
              <a:t>3</a:t>
            </a:r>
            <a:endParaRPr lang="en-GB" sz="1600" dirty="0">
              <a:solidFill>
                <a:schemeClr val="bg1"/>
              </a:solidFill>
              <a:latin typeface="Galvji" panose="020B0504020202020204" pitchFamily="34" charset="77"/>
            </a:endParaRPr>
          </a:p>
        </p:txBody>
      </p:sp>
      <p:grpSp>
        <p:nvGrpSpPr>
          <p:cNvPr id="66" name="Group 65">
            <a:extLst>
              <a:ext uri="{FF2B5EF4-FFF2-40B4-BE49-F238E27FC236}">
                <a16:creationId xmlns:a16="http://schemas.microsoft.com/office/drawing/2014/main" id="{702A85F5-DD17-F447-A700-5D9FE103E540}"/>
              </a:ext>
            </a:extLst>
          </p:cNvPr>
          <p:cNvGrpSpPr/>
          <p:nvPr/>
        </p:nvGrpSpPr>
        <p:grpSpPr>
          <a:xfrm>
            <a:off x="8991059" y="1407108"/>
            <a:ext cx="2314736" cy="4639098"/>
            <a:chOff x="9287316" y="1809650"/>
            <a:chExt cx="1805028" cy="3617562"/>
          </a:xfrm>
        </p:grpSpPr>
        <p:sp>
          <p:nvSpPr>
            <p:cNvPr id="67" name="Google Shape;2964;p81">
              <a:extLst>
                <a:ext uri="{FF2B5EF4-FFF2-40B4-BE49-F238E27FC236}">
                  <a16:creationId xmlns:a16="http://schemas.microsoft.com/office/drawing/2014/main" id="{E30BC37E-7BC8-2E4F-909B-F884063B1254}"/>
                </a:ext>
              </a:extLst>
            </p:cNvPr>
            <p:cNvSpPr/>
            <p:nvPr/>
          </p:nvSpPr>
          <p:spPr>
            <a:xfrm>
              <a:off x="9428706" y="1809650"/>
              <a:ext cx="1045221" cy="692586"/>
            </a:xfrm>
            <a:custGeom>
              <a:avLst/>
              <a:gdLst/>
              <a:ahLst/>
              <a:cxnLst/>
              <a:rect l="l" t="t" r="r" b="b"/>
              <a:pathLst>
                <a:path w="11207" h="7426" extrusionOk="0">
                  <a:moveTo>
                    <a:pt x="8707" y="1"/>
                  </a:moveTo>
                  <a:cubicBezTo>
                    <a:pt x="8484" y="1"/>
                    <a:pt x="8263" y="42"/>
                    <a:pt x="8053" y="133"/>
                  </a:cubicBezTo>
                  <a:cubicBezTo>
                    <a:pt x="7077" y="551"/>
                    <a:pt x="7581" y="1919"/>
                    <a:pt x="7612" y="2009"/>
                  </a:cubicBezTo>
                  <a:cubicBezTo>
                    <a:pt x="7072" y="1448"/>
                    <a:pt x="6113" y="733"/>
                    <a:pt x="4771" y="733"/>
                  </a:cubicBezTo>
                  <a:cubicBezTo>
                    <a:pt x="4628" y="733"/>
                    <a:pt x="4480" y="741"/>
                    <a:pt x="4328" y="758"/>
                  </a:cubicBezTo>
                  <a:cubicBezTo>
                    <a:pt x="1823" y="1041"/>
                    <a:pt x="1269" y="3570"/>
                    <a:pt x="851" y="3948"/>
                  </a:cubicBezTo>
                  <a:cubicBezTo>
                    <a:pt x="599" y="4177"/>
                    <a:pt x="1" y="4415"/>
                    <a:pt x="397" y="4514"/>
                  </a:cubicBezTo>
                  <a:cubicBezTo>
                    <a:pt x="775" y="4604"/>
                    <a:pt x="1157" y="4667"/>
                    <a:pt x="1539" y="4703"/>
                  </a:cubicBezTo>
                  <a:cubicBezTo>
                    <a:pt x="1850" y="4735"/>
                    <a:pt x="2161" y="4750"/>
                    <a:pt x="2472" y="4750"/>
                  </a:cubicBezTo>
                  <a:cubicBezTo>
                    <a:pt x="3188" y="4750"/>
                    <a:pt x="3903" y="4667"/>
                    <a:pt x="4603" y="4501"/>
                  </a:cubicBezTo>
                  <a:cubicBezTo>
                    <a:pt x="6609" y="4006"/>
                    <a:pt x="7590" y="3138"/>
                    <a:pt x="7590" y="3138"/>
                  </a:cubicBezTo>
                  <a:lnTo>
                    <a:pt x="7590" y="3138"/>
                  </a:lnTo>
                  <a:cubicBezTo>
                    <a:pt x="7590" y="3138"/>
                    <a:pt x="6677" y="6049"/>
                    <a:pt x="8166" y="7376"/>
                  </a:cubicBezTo>
                  <a:lnTo>
                    <a:pt x="8229" y="7425"/>
                  </a:lnTo>
                  <a:cubicBezTo>
                    <a:pt x="8403" y="7244"/>
                    <a:pt x="8681" y="7039"/>
                    <a:pt x="9049" y="7039"/>
                  </a:cubicBezTo>
                  <a:cubicBezTo>
                    <a:pt x="9192" y="7039"/>
                    <a:pt x="9349" y="7070"/>
                    <a:pt x="9520" y="7146"/>
                  </a:cubicBezTo>
                  <a:cubicBezTo>
                    <a:pt x="9560" y="7164"/>
                    <a:pt x="9601" y="7182"/>
                    <a:pt x="9637" y="7209"/>
                  </a:cubicBezTo>
                  <a:lnTo>
                    <a:pt x="9641" y="7196"/>
                  </a:lnTo>
                  <a:cubicBezTo>
                    <a:pt x="9641" y="7196"/>
                    <a:pt x="10487" y="5954"/>
                    <a:pt x="10379" y="4852"/>
                  </a:cubicBezTo>
                  <a:cubicBezTo>
                    <a:pt x="10240" y="3426"/>
                    <a:pt x="8993" y="2935"/>
                    <a:pt x="8993" y="2935"/>
                  </a:cubicBezTo>
                  <a:cubicBezTo>
                    <a:pt x="9830" y="2922"/>
                    <a:pt x="11207" y="2607"/>
                    <a:pt x="10730" y="1383"/>
                  </a:cubicBezTo>
                  <a:cubicBezTo>
                    <a:pt x="10427" y="606"/>
                    <a:pt x="9558" y="1"/>
                    <a:pt x="870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2965;p81">
              <a:extLst>
                <a:ext uri="{FF2B5EF4-FFF2-40B4-BE49-F238E27FC236}">
                  <a16:creationId xmlns:a16="http://schemas.microsoft.com/office/drawing/2014/main" id="{3C420EDE-E236-DD45-BF87-014F7A8FC2C8}"/>
                </a:ext>
              </a:extLst>
            </p:cNvPr>
            <p:cNvSpPr/>
            <p:nvPr/>
          </p:nvSpPr>
          <p:spPr>
            <a:xfrm>
              <a:off x="9428706" y="1877920"/>
              <a:ext cx="978536" cy="623850"/>
            </a:xfrm>
            <a:custGeom>
              <a:avLst/>
              <a:gdLst/>
              <a:ahLst/>
              <a:cxnLst/>
              <a:rect l="l" t="t" r="r" b="b"/>
              <a:pathLst>
                <a:path w="10492" h="6689" extrusionOk="0">
                  <a:moveTo>
                    <a:pt x="4774" y="0"/>
                  </a:moveTo>
                  <a:cubicBezTo>
                    <a:pt x="4630" y="0"/>
                    <a:pt x="4481" y="9"/>
                    <a:pt x="4328" y="26"/>
                  </a:cubicBezTo>
                  <a:cubicBezTo>
                    <a:pt x="1823" y="309"/>
                    <a:pt x="1274" y="2833"/>
                    <a:pt x="856" y="3211"/>
                  </a:cubicBezTo>
                  <a:cubicBezTo>
                    <a:pt x="604" y="3441"/>
                    <a:pt x="1" y="3683"/>
                    <a:pt x="397" y="3782"/>
                  </a:cubicBezTo>
                  <a:cubicBezTo>
                    <a:pt x="775" y="3872"/>
                    <a:pt x="1157" y="3931"/>
                    <a:pt x="1544" y="3967"/>
                  </a:cubicBezTo>
                  <a:cubicBezTo>
                    <a:pt x="1855" y="4000"/>
                    <a:pt x="2167" y="4016"/>
                    <a:pt x="2479" y="4016"/>
                  </a:cubicBezTo>
                  <a:cubicBezTo>
                    <a:pt x="3195" y="4016"/>
                    <a:pt x="3909" y="3930"/>
                    <a:pt x="4607" y="3764"/>
                  </a:cubicBezTo>
                  <a:cubicBezTo>
                    <a:pt x="6614" y="3270"/>
                    <a:pt x="7594" y="2402"/>
                    <a:pt x="7594" y="2401"/>
                  </a:cubicBezTo>
                  <a:lnTo>
                    <a:pt x="7594" y="2401"/>
                  </a:lnTo>
                  <a:cubicBezTo>
                    <a:pt x="7594" y="2402"/>
                    <a:pt x="6681" y="5312"/>
                    <a:pt x="8175" y="6639"/>
                  </a:cubicBezTo>
                  <a:lnTo>
                    <a:pt x="8233" y="6689"/>
                  </a:lnTo>
                  <a:cubicBezTo>
                    <a:pt x="8408" y="6507"/>
                    <a:pt x="8685" y="6303"/>
                    <a:pt x="9055" y="6303"/>
                  </a:cubicBezTo>
                  <a:cubicBezTo>
                    <a:pt x="9199" y="6303"/>
                    <a:pt x="9357" y="6334"/>
                    <a:pt x="9529" y="6410"/>
                  </a:cubicBezTo>
                  <a:cubicBezTo>
                    <a:pt x="9565" y="6428"/>
                    <a:pt x="9605" y="6446"/>
                    <a:pt x="9641" y="6468"/>
                  </a:cubicBezTo>
                  <a:lnTo>
                    <a:pt x="9650" y="6459"/>
                  </a:lnTo>
                  <a:cubicBezTo>
                    <a:pt x="9650" y="6459"/>
                    <a:pt x="10492" y="5222"/>
                    <a:pt x="10388" y="4115"/>
                  </a:cubicBezTo>
                  <a:cubicBezTo>
                    <a:pt x="10249" y="2797"/>
                    <a:pt x="9169" y="2280"/>
                    <a:pt x="9016" y="2212"/>
                  </a:cubicBezTo>
                  <a:cubicBezTo>
                    <a:pt x="8665" y="2136"/>
                    <a:pt x="8368" y="1983"/>
                    <a:pt x="8022" y="1978"/>
                  </a:cubicBezTo>
                  <a:lnTo>
                    <a:pt x="8022" y="1978"/>
                  </a:lnTo>
                  <a:cubicBezTo>
                    <a:pt x="8022" y="1978"/>
                    <a:pt x="8022" y="1978"/>
                    <a:pt x="8022" y="1978"/>
                  </a:cubicBezTo>
                  <a:cubicBezTo>
                    <a:pt x="7936" y="1745"/>
                    <a:pt x="7770" y="1511"/>
                    <a:pt x="7617" y="1277"/>
                  </a:cubicBezTo>
                  <a:cubicBezTo>
                    <a:pt x="7072" y="712"/>
                    <a:pt x="6117" y="0"/>
                    <a:pt x="477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2966;p81">
              <a:extLst>
                <a:ext uri="{FF2B5EF4-FFF2-40B4-BE49-F238E27FC236}">
                  <a16:creationId xmlns:a16="http://schemas.microsoft.com/office/drawing/2014/main" id="{7B7E0B2E-980F-D646-B2EA-2F8501F1F10D}"/>
                </a:ext>
              </a:extLst>
            </p:cNvPr>
            <p:cNvSpPr/>
            <p:nvPr/>
          </p:nvSpPr>
          <p:spPr>
            <a:xfrm>
              <a:off x="9864253" y="2914933"/>
              <a:ext cx="153234" cy="100167"/>
            </a:xfrm>
            <a:custGeom>
              <a:avLst/>
              <a:gdLst/>
              <a:ahLst/>
              <a:cxnLst/>
              <a:rect l="l" t="t" r="r" b="b"/>
              <a:pathLst>
                <a:path w="1643" h="1074" extrusionOk="0">
                  <a:moveTo>
                    <a:pt x="1233" y="1"/>
                  </a:moveTo>
                  <a:cubicBezTo>
                    <a:pt x="964" y="188"/>
                    <a:pt x="645" y="288"/>
                    <a:pt x="320" y="288"/>
                  </a:cubicBezTo>
                  <a:cubicBezTo>
                    <a:pt x="217" y="288"/>
                    <a:pt x="113" y="278"/>
                    <a:pt x="9" y="257"/>
                  </a:cubicBezTo>
                  <a:lnTo>
                    <a:pt x="0" y="302"/>
                  </a:lnTo>
                  <a:cubicBezTo>
                    <a:pt x="0" y="302"/>
                    <a:pt x="475" y="1073"/>
                    <a:pt x="885" y="1073"/>
                  </a:cubicBezTo>
                  <a:cubicBezTo>
                    <a:pt x="907" y="1073"/>
                    <a:pt x="928" y="1071"/>
                    <a:pt x="950" y="1067"/>
                  </a:cubicBezTo>
                  <a:cubicBezTo>
                    <a:pt x="1642" y="927"/>
                    <a:pt x="1233" y="1"/>
                    <a:pt x="1233"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2967;p81">
              <a:extLst>
                <a:ext uri="{FF2B5EF4-FFF2-40B4-BE49-F238E27FC236}">
                  <a16:creationId xmlns:a16="http://schemas.microsoft.com/office/drawing/2014/main" id="{1735DE79-7001-4049-A094-E394F3D364ED}"/>
                </a:ext>
              </a:extLst>
            </p:cNvPr>
            <p:cNvSpPr/>
            <p:nvPr/>
          </p:nvSpPr>
          <p:spPr>
            <a:xfrm>
              <a:off x="9743009" y="2896093"/>
              <a:ext cx="122177" cy="101379"/>
            </a:xfrm>
            <a:custGeom>
              <a:avLst/>
              <a:gdLst/>
              <a:ahLst/>
              <a:cxnLst/>
              <a:rect l="l" t="t" r="r" b="b"/>
              <a:pathLst>
                <a:path w="1310" h="1087" extrusionOk="0">
                  <a:moveTo>
                    <a:pt x="126" y="0"/>
                  </a:moveTo>
                  <a:cubicBezTo>
                    <a:pt x="0" y="374"/>
                    <a:pt x="5" y="1008"/>
                    <a:pt x="356" y="1075"/>
                  </a:cubicBezTo>
                  <a:cubicBezTo>
                    <a:pt x="393" y="1083"/>
                    <a:pt x="431" y="1086"/>
                    <a:pt x="470" y="1086"/>
                  </a:cubicBezTo>
                  <a:cubicBezTo>
                    <a:pt x="502" y="1086"/>
                    <a:pt x="535" y="1084"/>
                    <a:pt x="567" y="1080"/>
                  </a:cubicBezTo>
                  <a:cubicBezTo>
                    <a:pt x="1008" y="1012"/>
                    <a:pt x="1300" y="504"/>
                    <a:pt x="1300" y="504"/>
                  </a:cubicBezTo>
                  <a:lnTo>
                    <a:pt x="1309" y="459"/>
                  </a:lnTo>
                  <a:cubicBezTo>
                    <a:pt x="972" y="392"/>
                    <a:pt x="653" y="252"/>
                    <a:pt x="374" y="45"/>
                  </a:cubicBezTo>
                  <a:lnTo>
                    <a:pt x="374" y="54"/>
                  </a:lnTo>
                  <a:cubicBezTo>
                    <a:pt x="293" y="32"/>
                    <a:pt x="207" y="14"/>
                    <a:pt x="126"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2968;p81">
              <a:extLst>
                <a:ext uri="{FF2B5EF4-FFF2-40B4-BE49-F238E27FC236}">
                  <a16:creationId xmlns:a16="http://schemas.microsoft.com/office/drawing/2014/main" id="{810B91E6-8E4A-114D-BC83-F61C7E574E74}"/>
                </a:ext>
              </a:extLst>
            </p:cNvPr>
            <p:cNvSpPr/>
            <p:nvPr/>
          </p:nvSpPr>
          <p:spPr>
            <a:xfrm>
              <a:off x="9777797" y="2807958"/>
              <a:ext cx="206489" cy="133462"/>
            </a:xfrm>
            <a:custGeom>
              <a:avLst/>
              <a:gdLst/>
              <a:ahLst/>
              <a:cxnLst/>
              <a:rect l="l" t="t" r="r" b="b"/>
              <a:pathLst>
                <a:path w="2214" h="1431" extrusionOk="0">
                  <a:moveTo>
                    <a:pt x="2209" y="1"/>
                  </a:moveTo>
                  <a:cubicBezTo>
                    <a:pt x="1760" y="141"/>
                    <a:pt x="1293" y="212"/>
                    <a:pt x="826" y="212"/>
                  </a:cubicBezTo>
                  <a:cubicBezTo>
                    <a:pt x="708" y="212"/>
                    <a:pt x="590" y="207"/>
                    <a:pt x="473" y="198"/>
                  </a:cubicBezTo>
                  <a:cubicBezTo>
                    <a:pt x="343" y="189"/>
                    <a:pt x="217" y="180"/>
                    <a:pt x="95" y="162"/>
                  </a:cubicBezTo>
                  <a:lnTo>
                    <a:pt x="91" y="216"/>
                  </a:lnTo>
                  <a:lnTo>
                    <a:pt x="1" y="986"/>
                  </a:lnTo>
                  <a:cubicBezTo>
                    <a:pt x="280" y="1188"/>
                    <a:pt x="599" y="1332"/>
                    <a:pt x="936" y="1400"/>
                  </a:cubicBezTo>
                  <a:cubicBezTo>
                    <a:pt x="1039" y="1420"/>
                    <a:pt x="1143" y="1430"/>
                    <a:pt x="1246" y="1430"/>
                  </a:cubicBezTo>
                  <a:cubicBezTo>
                    <a:pt x="1571" y="1430"/>
                    <a:pt x="1890" y="1330"/>
                    <a:pt x="2160" y="1139"/>
                  </a:cubicBezTo>
                  <a:lnTo>
                    <a:pt x="2155" y="1085"/>
                  </a:lnTo>
                  <a:cubicBezTo>
                    <a:pt x="2124" y="1089"/>
                    <a:pt x="2106" y="1089"/>
                    <a:pt x="2106" y="1089"/>
                  </a:cubicBezTo>
                  <a:lnTo>
                    <a:pt x="2214" y="18"/>
                  </a:lnTo>
                  <a:lnTo>
                    <a:pt x="2209"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2969;p81">
              <a:extLst>
                <a:ext uri="{FF2B5EF4-FFF2-40B4-BE49-F238E27FC236}">
                  <a16:creationId xmlns:a16="http://schemas.microsoft.com/office/drawing/2014/main" id="{5AB55C05-5BA7-EB43-83FA-40CB55C72F26}"/>
                </a:ext>
              </a:extLst>
            </p:cNvPr>
            <p:cNvSpPr/>
            <p:nvPr/>
          </p:nvSpPr>
          <p:spPr>
            <a:xfrm>
              <a:off x="9777797" y="2824279"/>
              <a:ext cx="205276" cy="117514"/>
            </a:xfrm>
            <a:custGeom>
              <a:avLst/>
              <a:gdLst/>
              <a:ahLst/>
              <a:cxnLst/>
              <a:rect l="l" t="t" r="r" b="b"/>
              <a:pathLst>
                <a:path w="2201" h="1260" extrusionOk="0">
                  <a:moveTo>
                    <a:pt x="2200" y="1"/>
                  </a:moveTo>
                  <a:cubicBezTo>
                    <a:pt x="1675" y="428"/>
                    <a:pt x="1084" y="577"/>
                    <a:pt x="466" y="577"/>
                  </a:cubicBezTo>
                  <a:cubicBezTo>
                    <a:pt x="323" y="577"/>
                    <a:pt x="178" y="569"/>
                    <a:pt x="32" y="554"/>
                  </a:cubicBezTo>
                  <a:lnTo>
                    <a:pt x="1" y="820"/>
                  </a:lnTo>
                  <a:cubicBezTo>
                    <a:pt x="280" y="1022"/>
                    <a:pt x="599" y="1162"/>
                    <a:pt x="936" y="1229"/>
                  </a:cubicBezTo>
                  <a:cubicBezTo>
                    <a:pt x="1040" y="1250"/>
                    <a:pt x="1144" y="1260"/>
                    <a:pt x="1247" y="1260"/>
                  </a:cubicBezTo>
                  <a:cubicBezTo>
                    <a:pt x="1572" y="1260"/>
                    <a:pt x="1891" y="1160"/>
                    <a:pt x="2160" y="973"/>
                  </a:cubicBezTo>
                  <a:lnTo>
                    <a:pt x="2155" y="914"/>
                  </a:lnTo>
                  <a:cubicBezTo>
                    <a:pt x="2124" y="914"/>
                    <a:pt x="2106" y="919"/>
                    <a:pt x="2106" y="919"/>
                  </a:cubicBezTo>
                  <a:lnTo>
                    <a:pt x="2200"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2970;p81">
              <a:extLst>
                <a:ext uri="{FF2B5EF4-FFF2-40B4-BE49-F238E27FC236}">
                  <a16:creationId xmlns:a16="http://schemas.microsoft.com/office/drawing/2014/main" id="{1EABB301-8465-C34A-80CD-568B732DCA3B}"/>
                </a:ext>
              </a:extLst>
            </p:cNvPr>
            <p:cNvSpPr/>
            <p:nvPr/>
          </p:nvSpPr>
          <p:spPr>
            <a:xfrm>
              <a:off x="9287316" y="2892363"/>
              <a:ext cx="1326788" cy="666099"/>
            </a:xfrm>
            <a:custGeom>
              <a:avLst/>
              <a:gdLst/>
              <a:ahLst/>
              <a:cxnLst/>
              <a:rect l="l" t="t" r="r" b="b"/>
              <a:pathLst>
                <a:path w="14226" h="7142" extrusionOk="0">
                  <a:moveTo>
                    <a:pt x="5988" y="1569"/>
                  </a:moveTo>
                  <a:cubicBezTo>
                    <a:pt x="6079" y="1569"/>
                    <a:pt x="6139" y="1582"/>
                    <a:pt x="6159" y="1610"/>
                  </a:cubicBezTo>
                  <a:cubicBezTo>
                    <a:pt x="6348" y="1849"/>
                    <a:pt x="7046" y="5839"/>
                    <a:pt x="7046" y="5839"/>
                  </a:cubicBezTo>
                  <a:cubicBezTo>
                    <a:pt x="7046" y="5839"/>
                    <a:pt x="4829" y="6546"/>
                    <a:pt x="4321" y="6546"/>
                  </a:cubicBezTo>
                  <a:cubicBezTo>
                    <a:pt x="4280" y="6546"/>
                    <a:pt x="4251" y="6541"/>
                    <a:pt x="4234" y="6532"/>
                  </a:cubicBezTo>
                  <a:cubicBezTo>
                    <a:pt x="4130" y="6478"/>
                    <a:pt x="3960" y="6091"/>
                    <a:pt x="3906" y="5960"/>
                  </a:cubicBezTo>
                  <a:cubicBezTo>
                    <a:pt x="3883" y="5978"/>
                    <a:pt x="3856" y="5996"/>
                    <a:pt x="3834" y="6019"/>
                  </a:cubicBezTo>
                  <a:cubicBezTo>
                    <a:pt x="3222" y="5618"/>
                    <a:pt x="2920" y="4476"/>
                    <a:pt x="2920" y="4476"/>
                  </a:cubicBezTo>
                  <a:lnTo>
                    <a:pt x="2916" y="4467"/>
                  </a:lnTo>
                  <a:cubicBezTo>
                    <a:pt x="3001" y="4417"/>
                    <a:pt x="3078" y="4363"/>
                    <a:pt x="3154" y="4314"/>
                  </a:cubicBezTo>
                  <a:lnTo>
                    <a:pt x="3136" y="4287"/>
                  </a:lnTo>
                  <a:cubicBezTo>
                    <a:pt x="3136" y="4287"/>
                    <a:pt x="2655" y="2573"/>
                    <a:pt x="2731" y="2438"/>
                  </a:cubicBezTo>
                  <a:cubicBezTo>
                    <a:pt x="2794" y="2339"/>
                    <a:pt x="4576" y="1790"/>
                    <a:pt x="5552" y="1619"/>
                  </a:cubicBezTo>
                  <a:cubicBezTo>
                    <a:pt x="5729" y="1587"/>
                    <a:pt x="5880" y="1569"/>
                    <a:pt x="5988" y="1569"/>
                  </a:cubicBezTo>
                  <a:close/>
                  <a:moveTo>
                    <a:pt x="4600" y="0"/>
                  </a:moveTo>
                  <a:cubicBezTo>
                    <a:pt x="4117" y="0"/>
                    <a:pt x="3644" y="146"/>
                    <a:pt x="3244" y="423"/>
                  </a:cubicBezTo>
                  <a:cubicBezTo>
                    <a:pt x="2034" y="1255"/>
                    <a:pt x="1" y="5461"/>
                    <a:pt x="1125" y="6424"/>
                  </a:cubicBezTo>
                  <a:cubicBezTo>
                    <a:pt x="1408" y="6664"/>
                    <a:pt x="1722" y="6763"/>
                    <a:pt x="2046" y="6763"/>
                  </a:cubicBezTo>
                  <a:cubicBezTo>
                    <a:pt x="2612" y="6763"/>
                    <a:pt x="3207" y="6462"/>
                    <a:pt x="3717" y="6095"/>
                  </a:cubicBezTo>
                  <a:lnTo>
                    <a:pt x="3744" y="6127"/>
                  </a:lnTo>
                  <a:lnTo>
                    <a:pt x="3888" y="6734"/>
                  </a:lnTo>
                  <a:cubicBezTo>
                    <a:pt x="3888" y="6734"/>
                    <a:pt x="4346" y="7022"/>
                    <a:pt x="5741" y="7130"/>
                  </a:cubicBezTo>
                  <a:cubicBezTo>
                    <a:pt x="5845" y="7138"/>
                    <a:pt x="5947" y="7141"/>
                    <a:pt x="6046" y="7141"/>
                  </a:cubicBezTo>
                  <a:cubicBezTo>
                    <a:pt x="7269" y="7141"/>
                    <a:pt x="8062" y="6595"/>
                    <a:pt x="8062" y="6595"/>
                  </a:cubicBezTo>
                  <a:lnTo>
                    <a:pt x="8849" y="3126"/>
                  </a:lnTo>
                  <a:cubicBezTo>
                    <a:pt x="8849" y="3126"/>
                    <a:pt x="10343" y="4089"/>
                    <a:pt x="11510" y="4089"/>
                  </a:cubicBezTo>
                  <a:cubicBezTo>
                    <a:pt x="11627" y="4089"/>
                    <a:pt x="11741" y="4079"/>
                    <a:pt x="11850" y="4057"/>
                  </a:cubicBezTo>
                  <a:cubicBezTo>
                    <a:pt x="12858" y="3860"/>
                    <a:pt x="13650" y="2802"/>
                    <a:pt x="14225" y="1907"/>
                  </a:cubicBezTo>
                  <a:cubicBezTo>
                    <a:pt x="13510" y="1633"/>
                    <a:pt x="12876" y="958"/>
                    <a:pt x="12651" y="697"/>
                  </a:cubicBezTo>
                  <a:cubicBezTo>
                    <a:pt x="12246" y="1237"/>
                    <a:pt x="11711" y="1894"/>
                    <a:pt x="11490" y="1921"/>
                  </a:cubicBezTo>
                  <a:cubicBezTo>
                    <a:pt x="11484" y="1921"/>
                    <a:pt x="11478" y="1922"/>
                    <a:pt x="11471" y="1922"/>
                  </a:cubicBezTo>
                  <a:cubicBezTo>
                    <a:pt x="11131" y="1922"/>
                    <a:pt x="10099" y="1016"/>
                    <a:pt x="9322" y="508"/>
                  </a:cubicBezTo>
                  <a:cubicBezTo>
                    <a:pt x="8880" y="224"/>
                    <a:pt x="8201" y="172"/>
                    <a:pt x="7770" y="172"/>
                  </a:cubicBezTo>
                  <a:cubicBezTo>
                    <a:pt x="7608" y="172"/>
                    <a:pt x="7481" y="179"/>
                    <a:pt x="7414" y="184"/>
                  </a:cubicBezTo>
                  <a:lnTo>
                    <a:pt x="7419" y="238"/>
                  </a:lnTo>
                  <a:cubicBezTo>
                    <a:pt x="7419" y="238"/>
                    <a:pt x="7828" y="1169"/>
                    <a:pt x="7136" y="1309"/>
                  </a:cubicBezTo>
                  <a:cubicBezTo>
                    <a:pt x="7115" y="1313"/>
                    <a:pt x="7095" y="1315"/>
                    <a:pt x="7074" y="1315"/>
                  </a:cubicBezTo>
                  <a:cubicBezTo>
                    <a:pt x="6664" y="1315"/>
                    <a:pt x="6186" y="540"/>
                    <a:pt x="6186" y="540"/>
                  </a:cubicBezTo>
                  <a:cubicBezTo>
                    <a:pt x="6186" y="540"/>
                    <a:pt x="5894" y="1052"/>
                    <a:pt x="5453" y="1115"/>
                  </a:cubicBezTo>
                  <a:cubicBezTo>
                    <a:pt x="5421" y="1119"/>
                    <a:pt x="5388" y="1122"/>
                    <a:pt x="5356" y="1122"/>
                  </a:cubicBezTo>
                  <a:cubicBezTo>
                    <a:pt x="5317" y="1122"/>
                    <a:pt x="5279" y="1118"/>
                    <a:pt x="5242" y="1111"/>
                  </a:cubicBezTo>
                  <a:cubicBezTo>
                    <a:pt x="4891" y="1043"/>
                    <a:pt x="4886" y="409"/>
                    <a:pt x="5012" y="36"/>
                  </a:cubicBezTo>
                  <a:cubicBezTo>
                    <a:pt x="4875" y="12"/>
                    <a:pt x="4737" y="0"/>
                    <a:pt x="4600"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2971;p81">
              <a:extLst>
                <a:ext uri="{FF2B5EF4-FFF2-40B4-BE49-F238E27FC236}">
                  <a16:creationId xmlns:a16="http://schemas.microsoft.com/office/drawing/2014/main" id="{30AF7B61-F2F2-834B-B7EB-8CE9B086AA4E}"/>
                </a:ext>
              </a:extLst>
            </p:cNvPr>
            <p:cNvSpPr/>
            <p:nvPr/>
          </p:nvSpPr>
          <p:spPr>
            <a:xfrm>
              <a:off x="10510393" y="2744818"/>
              <a:ext cx="274013" cy="265898"/>
            </a:xfrm>
            <a:custGeom>
              <a:avLst/>
              <a:gdLst/>
              <a:ahLst/>
              <a:cxnLst/>
              <a:rect l="l" t="t" r="r" b="b"/>
              <a:pathLst>
                <a:path w="2938" h="2851" extrusionOk="0">
                  <a:moveTo>
                    <a:pt x="1623" y="1"/>
                  </a:moveTo>
                  <a:cubicBezTo>
                    <a:pt x="1304" y="1"/>
                    <a:pt x="678" y="994"/>
                    <a:pt x="630" y="1069"/>
                  </a:cubicBezTo>
                  <a:cubicBezTo>
                    <a:pt x="646" y="1017"/>
                    <a:pt x="835" y="403"/>
                    <a:pt x="656" y="403"/>
                  </a:cubicBezTo>
                  <a:cubicBezTo>
                    <a:pt x="634" y="403"/>
                    <a:pt x="608" y="411"/>
                    <a:pt x="576" y="430"/>
                  </a:cubicBezTo>
                  <a:cubicBezTo>
                    <a:pt x="252" y="619"/>
                    <a:pt x="41" y="1582"/>
                    <a:pt x="41" y="1582"/>
                  </a:cubicBezTo>
                  <a:cubicBezTo>
                    <a:pt x="41" y="1582"/>
                    <a:pt x="27" y="1604"/>
                    <a:pt x="0" y="1636"/>
                  </a:cubicBezTo>
                  <a:cubicBezTo>
                    <a:pt x="99" y="1789"/>
                    <a:pt x="634" y="2562"/>
                    <a:pt x="1516" y="2850"/>
                  </a:cubicBezTo>
                  <a:cubicBezTo>
                    <a:pt x="1624" y="2661"/>
                    <a:pt x="1750" y="2477"/>
                    <a:pt x="1885" y="2306"/>
                  </a:cubicBezTo>
                  <a:cubicBezTo>
                    <a:pt x="2290" y="1852"/>
                    <a:pt x="2938" y="1307"/>
                    <a:pt x="2753" y="1145"/>
                  </a:cubicBezTo>
                  <a:cubicBezTo>
                    <a:pt x="2722" y="1119"/>
                    <a:pt x="2678" y="1108"/>
                    <a:pt x="2626" y="1108"/>
                  </a:cubicBezTo>
                  <a:cubicBezTo>
                    <a:pt x="2373" y="1108"/>
                    <a:pt x="1933" y="1363"/>
                    <a:pt x="1881" y="1393"/>
                  </a:cubicBezTo>
                  <a:cubicBezTo>
                    <a:pt x="1957" y="1298"/>
                    <a:pt x="2681" y="462"/>
                    <a:pt x="2380" y="363"/>
                  </a:cubicBezTo>
                  <a:cubicBezTo>
                    <a:pt x="2359" y="355"/>
                    <a:pt x="2336" y="352"/>
                    <a:pt x="2312" y="352"/>
                  </a:cubicBezTo>
                  <a:cubicBezTo>
                    <a:pt x="1999" y="352"/>
                    <a:pt x="1498" y="940"/>
                    <a:pt x="1440" y="1015"/>
                  </a:cubicBezTo>
                  <a:cubicBezTo>
                    <a:pt x="1489" y="916"/>
                    <a:pt x="1957" y="52"/>
                    <a:pt x="1647" y="3"/>
                  </a:cubicBezTo>
                  <a:cubicBezTo>
                    <a:pt x="1639" y="1"/>
                    <a:pt x="1631" y="1"/>
                    <a:pt x="162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2972;p81">
              <a:extLst>
                <a:ext uri="{FF2B5EF4-FFF2-40B4-BE49-F238E27FC236}">
                  <a16:creationId xmlns:a16="http://schemas.microsoft.com/office/drawing/2014/main" id="{C94FACD1-10E3-E842-8724-E377B31117F7}"/>
                </a:ext>
              </a:extLst>
            </p:cNvPr>
            <p:cNvSpPr/>
            <p:nvPr/>
          </p:nvSpPr>
          <p:spPr>
            <a:xfrm>
              <a:off x="10467118" y="2897306"/>
              <a:ext cx="184292" cy="173846"/>
            </a:xfrm>
            <a:custGeom>
              <a:avLst/>
              <a:gdLst/>
              <a:ahLst/>
              <a:cxnLst/>
              <a:rect l="l" t="t" r="r" b="b"/>
              <a:pathLst>
                <a:path w="1976" h="1864" extrusionOk="0">
                  <a:moveTo>
                    <a:pt x="464" y="1"/>
                  </a:moveTo>
                  <a:cubicBezTo>
                    <a:pt x="388" y="104"/>
                    <a:pt x="212" y="356"/>
                    <a:pt x="1" y="640"/>
                  </a:cubicBezTo>
                  <a:cubicBezTo>
                    <a:pt x="226" y="905"/>
                    <a:pt x="860" y="1580"/>
                    <a:pt x="1571" y="1863"/>
                  </a:cubicBezTo>
                  <a:cubicBezTo>
                    <a:pt x="1724" y="1629"/>
                    <a:pt x="1854" y="1404"/>
                    <a:pt x="1976" y="1211"/>
                  </a:cubicBezTo>
                  <a:cubicBezTo>
                    <a:pt x="1098" y="923"/>
                    <a:pt x="563" y="154"/>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2973;p81">
              <a:extLst>
                <a:ext uri="{FF2B5EF4-FFF2-40B4-BE49-F238E27FC236}">
                  <a16:creationId xmlns:a16="http://schemas.microsoft.com/office/drawing/2014/main" id="{114F6573-471E-454A-8CD7-C11857E94A03}"/>
                </a:ext>
              </a:extLst>
            </p:cNvPr>
            <p:cNvSpPr/>
            <p:nvPr/>
          </p:nvSpPr>
          <p:spPr>
            <a:xfrm>
              <a:off x="9493338" y="2102222"/>
              <a:ext cx="907655" cy="725788"/>
            </a:xfrm>
            <a:custGeom>
              <a:avLst/>
              <a:gdLst/>
              <a:ahLst/>
              <a:cxnLst/>
              <a:rect l="l" t="t" r="r" b="b"/>
              <a:pathLst>
                <a:path w="9732" h="7782" extrusionOk="0">
                  <a:moveTo>
                    <a:pt x="6906" y="1"/>
                  </a:moveTo>
                  <a:lnTo>
                    <a:pt x="6906" y="1"/>
                  </a:lnTo>
                  <a:cubicBezTo>
                    <a:pt x="6906" y="1"/>
                    <a:pt x="5925" y="865"/>
                    <a:pt x="3919" y="1359"/>
                  </a:cubicBezTo>
                  <a:cubicBezTo>
                    <a:pt x="3218" y="1529"/>
                    <a:pt x="2502" y="1613"/>
                    <a:pt x="1783" y="1613"/>
                  </a:cubicBezTo>
                  <a:cubicBezTo>
                    <a:pt x="1472" y="1613"/>
                    <a:pt x="1161" y="1598"/>
                    <a:pt x="851" y="1566"/>
                  </a:cubicBezTo>
                  <a:lnTo>
                    <a:pt x="536" y="4284"/>
                  </a:lnTo>
                  <a:cubicBezTo>
                    <a:pt x="536" y="4284"/>
                    <a:pt x="1" y="4567"/>
                    <a:pt x="1" y="5467"/>
                  </a:cubicBezTo>
                  <a:cubicBezTo>
                    <a:pt x="1" y="5831"/>
                    <a:pt x="864" y="7437"/>
                    <a:pt x="3150" y="7729"/>
                  </a:cubicBezTo>
                  <a:cubicBezTo>
                    <a:pt x="3271" y="7747"/>
                    <a:pt x="3397" y="7756"/>
                    <a:pt x="3527" y="7770"/>
                  </a:cubicBezTo>
                  <a:cubicBezTo>
                    <a:pt x="3638" y="7778"/>
                    <a:pt x="3748" y="7781"/>
                    <a:pt x="3858" y="7781"/>
                  </a:cubicBezTo>
                  <a:cubicBezTo>
                    <a:pt x="4333" y="7781"/>
                    <a:pt x="4807" y="7711"/>
                    <a:pt x="5264" y="7572"/>
                  </a:cubicBezTo>
                  <a:cubicBezTo>
                    <a:pt x="6542" y="7158"/>
                    <a:pt x="7063" y="6281"/>
                    <a:pt x="7063" y="6281"/>
                  </a:cubicBezTo>
                  <a:cubicBezTo>
                    <a:pt x="7273" y="6415"/>
                    <a:pt x="7513" y="6484"/>
                    <a:pt x="7754" y="6484"/>
                  </a:cubicBezTo>
                  <a:cubicBezTo>
                    <a:pt x="7917" y="6484"/>
                    <a:pt x="8081" y="6452"/>
                    <a:pt x="8238" y="6389"/>
                  </a:cubicBezTo>
                  <a:cubicBezTo>
                    <a:pt x="9209" y="5997"/>
                    <a:pt x="9731" y="4562"/>
                    <a:pt x="8948" y="4068"/>
                  </a:cubicBezTo>
                  <a:cubicBezTo>
                    <a:pt x="8912" y="4045"/>
                    <a:pt x="8872" y="4023"/>
                    <a:pt x="8831" y="4005"/>
                  </a:cubicBezTo>
                  <a:cubicBezTo>
                    <a:pt x="8662" y="3929"/>
                    <a:pt x="8506" y="3899"/>
                    <a:pt x="8363" y="3899"/>
                  </a:cubicBezTo>
                  <a:cubicBezTo>
                    <a:pt x="7992" y="3899"/>
                    <a:pt x="7712" y="4106"/>
                    <a:pt x="7540" y="4288"/>
                  </a:cubicBezTo>
                  <a:lnTo>
                    <a:pt x="7482" y="4239"/>
                  </a:lnTo>
                  <a:cubicBezTo>
                    <a:pt x="5993" y="2907"/>
                    <a:pt x="6906" y="1"/>
                    <a:pt x="6906"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2975;p81">
              <a:extLst>
                <a:ext uri="{FF2B5EF4-FFF2-40B4-BE49-F238E27FC236}">
                  <a16:creationId xmlns:a16="http://schemas.microsoft.com/office/drawing/2014/main" id="{D2EC4370-3A1F-2A4E-9B5A-899E2CCC4C77}"/>
                </a:ext>
              </a:extLst>
            </p:cNvPr>
            <p:cNvSpPr/>
            <p:nvPr/>
          </p:nvSpPr>
          <p:spPr>
            <a:xfrm>
              <a:off x="9559183" y="3279506"/>
              <a:ext cx="146146" cy="174219"/>
            </a:xfrm>
            <a:custGeom>
              <a:avLst/>
              <a:gdLst/>
              <a:ahLst/>
              <a:cxnLst/>
              <a:rect l="l" t="t" r="r" b="b"/>
              <a:pathLst>
                <a:path w="1567" h="1868" extrusionOk="0">
                  <a:moveTo>
                    <a:pt x="464" y="1"/>
                  </a:moveTo>
                  <a:cubicBezTo>
                    <a:pt x="401" y="50"/>
                    <a:pt x="325" y="104"/>
                    <a:pt x="239" y="163"/>
                  </a:cubicBezTo>
                  <a:cubicBezTo>
                    <a:pt x="163" y="212"/>
                    <a:pt x="86" y="266"/>
                    <a:pt x="1" y="316"/>
                  </a:cubicBezTo>
                  <a:lnTo>
                    <a:pt x="5" y="325"/>
                  </a:lnTo>
                  <a:cubicBezTo>
                    <a:pt x="5" y="325"/>
                    <a:pt x="307" y="1463"/>
                    <a:pt x="919" y="1868"/>
                  </a:cubicBezTo>
                  <a:cubicBezTo>
                    <a:pt x="941" y="1845"/>
                    <a:pt x="968" y="1827"/>
                    <a:pt x="991" y="1809"/>
                  </a:cubicBezTo>
                  <a:cubicBezTo>
                    <a:pt x="1193" y="1656"/>
                    <a:pt x="1382" y="1490"/>
                    <a:pt x="1566" y="1310"/>
                  </a:cubicBezTo>
                  <a:lnTo>
                    <a:pt x="1544" y="1288"/>
                  </a:lnTo>
                  <a:cubicBezTo>
                    <a:pt x="856" y="1175"/>
                    <a:pt x="523" y="203"/>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2976;p81">
              <a:extLst>
                <a:ext uri="{FF2B5EF4-FFF2-40B4-BE49-F238E27FC236}">
                  <a16:creationId xmlns:a16="http://schemas.microsoft.com/office/drawing/2014/main" id="{CDD13CA2-64A8-7D40-8068-2B0FF893FB1C}"/>
                </a:ext>
              </a:extLst>
            </p:cNvPr>
            <p:cNvSpPr/>
            <p:nvPr/>
          </p:nvSpPr>
          <p:spPr>
            <a:xfrm>
              <a:off x="9579235" y="3027504"/>
              <a:ext cx="70695" cy="101006"/>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2977;p81">
              <a:extLst>
                <a:ext uri="{FF2B5EF4-FFF2-40B4-BE49-F238E27FC236}">
                  <a16:creationId xmlns:a16="http://schemas.microsoft.com/office/drawing/2014/main" id="{62625CB1-F573-044E-A454-5364A306DCC8}"/>
                </a:ext>
              </a:extLst>
            </p:cNvPr>
            <p:cNvSpPr/>
            <p:nvPr/>
          </p:nvSpPr>
          <p:spPr>
            <a:xfrm>
              <a:off x="9534468" y="3038509"/>
              <a:ext cx="409993" cy="464366"/>
            </a:xfrm>
            <a:custGeom>
              <a:avLst/>
              <a:gdLst/>
              <a:ahLst/>
              <a:cxnLst/>
              <a:rect l="l" t="t" r="r" b="b"/>
              <a:pathLst>
                <a:path w="4396" h="4979" extrusionOk="0">
                  <a:moveTo>
                    <a:pt x="3338" y="1"/>
                  </a:moveTo>
                  <a:cubicBezTo>
                    <a:pt x="3230" y="1"/>
                    <a:pt x="3078" y="18"/>
                    <a:pt x="2898" y="48"/>
                  </a:cubicBezTo>
                  <a:cubicBezTo>
                    <a:pt x="1926" y="219"/>
                    <a:pt x="140" y="768"/>
                    <a:pt x="81" y="871"/>
                  </a:cubicBezTo>
                  <a:cubicBezTo>
                    <a:pt x="0" y="1001"/>
                    <a:pt x="482" y="2715"/>
                    <a:pt x="482" y="2715"/>
                  </a:cubicBezTo>
                  <a:lnTo>
                    <a:pt x="504" y="2747"/>
                  </a:lnTo>
                  <a:cubicBezTo>
                    <a:pt x="590" y="2684"/>
                    <a:pt x="666" y="2630"/>
                    <a:pt x="729" y="2585"/>
                  </a:cubicBezTo>
                  <a:cubicBezTo>
                    <a:pt x="842" y="2495"/>
                    <a:pt x="914" y="2441"/>
                    <a:pt x="914" y="2441"/>
                  </a:cubicBezTo>
                  <a:cubicBezTo>
                    <a:pt x="914" y="2441"/>
                    <a:pt x="1367" y="1779"/>
                    <a:pt x="1573" y="1779"/>
                  </a:cubicBezTo>
                  <a:cubicBezTo>
                    <a:pt x="1583" y="1779"/>
                    <a:pt x="1593" y="1781"/>
                    <a:pt x="1602" y="1784"/>
                  </a:cubicBezTo>
                  <a:cubicBezTo>
                    <a:pt x="1759" y="1847"/>
                    <a:pt x="1701" y="2032"/>
                    <a:pt x="1615" y="2194"/>
                  </a:cubicBezTo>
                  <a:lnTo>
                    <a:pt x="1620" y="2194"/>
                  </a:lnTo>
                  <a:cubicBezTo>
                    <a:pt x="1620" y="2194"/>
                    <a:pt x="2008" y="1798"/>
                    <a:pt x="2218" y="1798"/>
                  </a:cubicBezTo>
                  <a:cubicBezTo>
                    <a:pt x="2231" y="1798"/>
                    <a:pt x="2243" y="1799"/>
                    <a:pt x="2254" y="1802"/>
                  </a:cubicBezTo>
                  <a:cubicBezTo>
                    <a:pt x="2335" y="1825"/>
                    <a:pt x="2268" y="1973"/>
                    <a:pt x="2169" y="2140"/>
                  </a:cubicBezTo>
                  <a:lnTo>
                    <a:pt x="2173" y="2140"/>
                  </a:lnTo>
                  <a:cubicBezTo>
                    <a:pt x="2173" y="2140"/>
                    <a:pt x="2407" y="1948"/>
                    <a:pt x="2553" y="1948"/>
                  </a:cubicBezTo>
                  <a:cubicBezTo>
                    <a:pt x="2592" y="1948"/>
                    <a:pt x="2625" y="1962"/>
                    <a:pt x="2646" y="1996"/>
                  </a:cubicBezTo>
                  <a:cubicBezTo>
                    <a:pt x="2686" y="2059"/>
                    <a:pt x="2646" y="2180"/>
                    <a:pt x="2574" y="2320"/>
                  </a:cubicBezTo>
                  <a:lnTo>
                    <a:pt x="2664" y="2333"/>
                  </a:lnTo>
                  <a:cubicBezTo>
                    <a:pt x="2670" y="2330"/>
                    <a:pt x="2677" y="2329"/>
                    <a:pt x="2683" y="2329"/>
                  </a:cubicBezTo>
                  <a:cubicBezTo>
                    <a:pt x="2801" y="2329"/>
                    <a:pt x="2766" y="2825"/>
                    <a:pt x="2308" y="3386"/>
                  </a:cubicBezTo>
                  <a:cubicBezTo>
                    <a:pt x="2155" y="3566"/>
                    <a:pt x="1998" y="3732"/>
                    <a:pt x="1831" y="3894"/>
                  </a:cubicBezTo>
                  <a:cubicBezTo>
                    <a:pt x="1647" y="4069"/>
                    <a:pt x="1453" y="4236"/>
                    <a:pt x="1256" y="4393"/>
                  </a:cubicBezTo>
                  <a:cubicBezTo>
                    <a:pt x="1310" y="4524"/>
                    <a:pt x="1480" y="4911"/>
                    <a:pt x="1584" y="4965"/>
                  </a:cubicBezTo>
                  <a:cubicBezTo>
                    <a:pt x="1600" y="4974"/>
                    <a:pt x="1630" y="4979"/>
                    <a:pt x="1670" y="4979"/>
                  </a:cubicBezTo>
                  <a:cubicBezTo>
                    <a:pt x="2175" y="4979"/>
                    <a:pt x="4396" y="4272"/>
                    <a:pt x="4396" y="4272"/>
                  </a:cubicBezTo>
                  <a:cubicBezTo>
                    <a:pt x="4396" y="4272"/>
                    <a:pt x="3698" y="282"/>
                    <a:pt x="3509" y="39"/>
                  </a:cubicBezTo>
                  <a:cubicBezTo>
                    <a:pt x="3487" y="12"/>
                    <a:pt x="3427" y="1"/>
                    <a:pt x="333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80" name="Group 79">
              <a:extLst>
                <a:ext uri="{FF2B5EF4-FFF2-40B4-BE49-F238E27FC236}">
                  <a16:creationId xmlns:a16="http://schemas.microsoft.com/office/drawing/2014/main" id="{58D3C153-6108-B442-9BCA-0C1088A47345}"/>
                </a:ext>
              </a:extLst>
            </p:cNvPr>
            <p:cNvGrpSpPr/>
            <p:nvPr/>
          </p:nvGrpSpPr>
          <p:grpSpPr>
            <a:xfrm>
              <a:off x="9484385" y="3196407"/>
              <a:ext cx="311691" cy="207608"/>
              <a:chOff x="9484385" y="3196407"/>
              <a:chExt cx="311691" cy="207608"/>
            </a:xfrm>
          </p:grpSpPr>
          <p:sp>
            <p:nvSpPr>
              <p:cNvPr id="172" name="Google Shape;2974;p81">
                <a:extLst>
                  <a:ext uri="{FF2B5EF4-FFF2-40B4-BE49-F238E27FC236}">
                    <a16:creationId xmlns:a16="http://schemas.microsoft.com/office/drawing/2014/main" id="{F5623311-2C5D-1541-9E4D-6E68B20E276A}"/>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2978;p81">
                <a:extLst>
                  <a:ext uri="{FF2B5EF4-FFF2-40B4-BE49-F238E27FC236}">
                    <a16:creationId xmlns:a16="http://schemas.microsoft.com/office/drawing/2014/main" id="{FB921AE9-DC7D-C740-B7CF-442C2AE407A0}"/>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2979;p81">
                <a:extLst>
                  <a:ext uri="{FF2B5EF4-FFF2-40B4-BE49-F238E27FC236}">
                    <a16:creationId xmlns:a16="http://schemas.microsoft.com/office/drawing/2014/main" id="{74BDBC51-EF6D-A14F-8B7B-40A633B31469}"/>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2980;p81">
                <a:extLst>
                  <a:ext uri="{FF2B5EF4-FFF2-40B4-BE49-F238E27FC236}">
                    <a16:creationId xmlns:a16="http://schemas.microsoft.com/office/drawing/2014/main" id="{22A56433-86A7-9349-9BCA-F6B630570287}"/>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2981;p81">
                <a:extLst>
                  <a:ext uri="{FF2B5EF4-FFF2-40B4-BE49-F238E27FC236}">
                    <a16:creationId xmlns:a16="http://schemas.microsoft.com/office/drawing/2014/main" id="{AF5B5BCE-FF6A-074F-A440-290CF55EA79E}"/>
                  </a:ext>
                </a:extLst>
              </p:cNvPr>
              <p:cNvSpPr/>
              <p:nvPr/>
            </p:nvSpPr>
            <p:spPr>
              <a:xfrm>
                <a:off x="9484385" y="3274749"/>
                <a:ext cx="122737" cy="71628"/>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2982;p81">
                <a:extLst>
                  <a:ext uri="{FF2B5EF4-FFF2-40B4-BE49-F238E27FC236}">
                    <a16:creationId xmlns:a16="http://schemas.microsoft.com/office/drawing/2014/main" id="{BABC6E0C-5CA2-F349-8B92-5AC428B07645}"/>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1" name="Google Shape;2983;p81">
              <a:extLst>
                <a:ext uri="{FF2B5EF4-FFF2-40B4-BE49-F238E27FC236}">
                  <a16:creationId xmlns:a16="http://schemas.microsoft.com/office/drawing/2014/main" id="{B39ACA82-C73C-DE45-8A60-04F959510A96}"/>
                </a:ext>
              </a:extLst>
            </p:cNvPr>
            <p:cNvSpPr/>
            <p:nvPr/>
          </p:nvSpPr>
          <p:spPr>
            <a:xfrm>
              <a:off x="10204391" y="2519956"/>
              <a:ext cx="112664" cy="59223"/>
            </a:xfrm>
            <a:custGeom>
              <a:avLst/>
              <a:gdLst/>
              <a:ahLst/>
              <a:cxnLst/>
              <a:rect l="l" t="t" r="r" b="b"/>
              <a:pathLst>
                <a:path w="1208" h="635" extrusionOk="0">
                  <a:moveTo>
                    <a:pt x="627" y="0"/>
                  </a:moveTo>
                  <a:cubicBezTo>
                    <a:pt x="599" y="0"/>
                    <a:pt x="571" y="2"/>
                    <a:pt x="542" y="7"/>
                  </a:cubicBezTo>
                  <a:lnTo>
                    <a:pt x="461" y="29"/>
                  </a:lnTo>
                  <a:lnTo>
                    <a:pt x="393" y="65"/>
                  </a:lnTo>
                  <a:cubicBezTo>
                    <a:pt x="353" y="83"/>
                    <a:pt x="312" y="106"/>
                    <a:pt x="276" y="133"/>
                  </a:cubicBezTo>
                  <a:cubicBezTo>
                    <a:pt x="236" y="160"/>
                    <a:pt x="200" y="191"/>
                    <a:pt x="168" y="227"/>
                  </a:cubicBezTo>
                  <a:cubicBezTo>
                    <a:pt x="141" y="259"/>
                    <a:pt x="114" y="290"/>
                    <a:pt x="96" y="326"/>
                  </a:cubicBezTo>
                  <a:cubicBezTo>
                    <a:pt x="60" y="380"/>
                    <a:pt x="38" y="434"/>
                    <a:pt x="20" y="497"/>
                  </a:cubicBezTo>
                  <a:cubicBezTo>
                    <a:pt x="15" y="520"/>
                    <a:pt x="11" y="542"/>
                    <a:pt x="11" y="565"/>
                  </a:cubicBezTo>
                  <a:cubicBezTo>
                    <a:pt x="0" y="609"/>
                    <a:pt x="33" y="635"/>
                    <a:pt x="66" y="635"/>
                  </a:cubicBezTo>
                  <a:cubicBezTo>
                    <a:pt x="90" y="635"/>
                    <a:pt x="115" y="620"/>
                    <a:pt x="123" y="587"/>
                  </a:cubicBezTo>
                  <a:cubicBezTo>
                    <a:pt x="150" y="529"/>
                    <a:pt x="191" y="475"/>
                    <a:pt x="236" y="430"/>
                  </a:cubicBezTo>
                  <a:cubicBezTo>
                    <a:pt x="254" y="407"/>
                    <a:pt x="276" y="385"/>
                    <a:pt x="303" y="367"/>
                  </a:cubicBezTo>
                  <a:cubicBezTo>
                    <a:pt x="326" y="344"/>
                    <a:pt x="353" y="326"/>
                    <a:pt x="384" y="308"/>
                  </a:cubicBezTo>
                  <a:cubicBezTo>
                    <a:pt x="416" y="286"/>
                    <a:pt x="447" y="268"/>
                    <a:pt x="488" y="254"/>
                  </a:cubicBezTo>
                  <a:lnTo>
                    <a:pt x="537" y="227"/>
                  </a:lnTo>
                  <a:lnTo>
                    <a:pt x="587" y="218"/>
                  </a:lnTo>
                  <a:cubicBezTo>
                    <a:pt x="609" y="215"/>
                    <a:pt x="633" y="212"/>
                    <a:pt x="657" y="212"/>
                  </a:cubicBezTo>
                  <a:cubicBezTo>
                    <a:pt x="667" y="212"/>
                    <a:pt x="676" y="213"/>
                    <a:pt x="685" y="214"/>
                  </a:cubicBezTo>
                  <a:cubicBezTo>
                    <a:pt x="717" y="218"/>
                    <a:pt x="748" y="227"/>
                    <a:pt x="780" y="236"/>
                  </a:cubicBezTo>
                  <a:cubicBezTo>
                    <a:pt x="843" y="263"/>
                    <a:pt x="897" y="295"/>
                    <a:pt x="951" y="335"/>
                  </a:cubicBezTo>
                  <a:cubicBezTo>
                    <a:pt x="1005" y="380"/>
                    <a:pt x="1054" y="425"/>
                    <a:pt x="1104" y="475"/>
                  </a:cubicBezTo>
                  <a:cubicBezTo>
                    <a:pt x="1114" y="489"/>
                    <a:pt x="1130" y="494"/>
                    <a:pt x="1147" y="494"/>
                  </a:cubicBezTo>
                  <a:cubicBezTo>
                    <a:pt x="1152" y="494"/>
                    <a:pt x="1157" y="494"/>
                    <a:pt x="1162" y="493"/>
                  </a:cubicBezTo>
                  <a:cubicBezTo>
                    <a:pt x="1194" y="479"/>
                    <a:pt x="1207" y="448"/>
                    <a:pt x="1198" y="416"/>
                  </a:cubicBezTo>
                  <a:cubicBezTo>
                    <a:pt x="1162" y="344"/>
                    <a:pt x="1122" y="272"/>
                    <a:pt x="1063" y="214"/>
                  </a:cubicBezTo>
                  <a:cubicBezTo>
                    <a:pt x="1009" y="151"/>
                    <a:pt x="937" y="92"/>
                    <a:pt x="861" y="56"/>
                  </a:cubicBezTo>
                  <a:cubicBezTo>
                    <a:pt x="811" y="34"/>
                    <a:pt x="762" y="16"/>
                    <a:pt x="712" y="7"/>
                  </a:cubicBezTo>
                  <a:cubicBezTo>
                    <a:pt x="683" y="2"/>
                    <a:pt x="655" y="0"/>
                    <a:pt x="627"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2984;p81">
              <a:extLst>
                <a:ext uri="{FF2B5EF4-FFF2-40B4-BE49-F238E27FC236}">
                  <a16:creationId xmlns:a16="http://schemas.microsoft.com/office/drawing/2014/main" id="{D2DC12D2-A025-3948-A394-49B99D55C709}"/>
                </a:ext>
              </a:extLst>
            </p:cNvPr>
            <p:cNvSpPr/>
            <p:nvPr/>
          </p:nvSpPr>
          <p:spPr>
            <a:xfrm>
              <a:off x="9714843" y="2470712"/>
              <a:ext cx="73120" cy="70602"/>
            </a:xfrm>
            <a:custGeom>
              <a:avLst/>
              <a:gdLst/>
              <a:ahLst/>
              <a:cxnLst/>
              <a:rect l="l" t="t" r="r" b="b"/>
              <a:pathLst>
                <a:path w="784" h="757" extrusionOk="0">
                  <a:moveTo>
                    <a:pt x="311" y="1"/>
                  </a:moveTo>
                  <a:cubicBezTo>
                    <a:pt x="289" y="1"/>
                    <a:pt x="266" y="2"/>
                    <a:pt x="244" y="4"/>
                  </a:cubicBezTo>
                  <a:cubicBezTo>
                    <a:pt x="185" y="13"/>
                    <a:pt x="131" y="40"/>
                    <a:pt x="91" y="81"/>
                  </a:cubicBezTo>
                  <a:cubicBezTo>
                    <a:pt x="68" y="103"/>
                    <a:pt x="50" y="135"/>
                    <a:pt x="37" y="166"/>
                  </a:cubicBezTo>
                  <a:lnTo>
                    <a:pt x="23" y="216"/>
                  </a:lnTo>
                  <a:cubicBezTo>
                    <a:pt x="10" y="261"/>
                    <a:pt x="1" y="306"/>
                    <a:pt x="1" y="351"/>
                  </a:cubicBezTo>
                  <a:cubicBezTo>
                    <a:pt x="1" y="391"/>
                    <a:pt x="5" y="431"/>
                    <a:pt x="19" y="467"/>
                  </a:cubicBezTo>
                  <a:cubicBezTo>
                    <a:pt x="28" y="503"/>
                    <a:pt x="41" y="535"/>
                    <a:pt x="50" y="566"/>
                  </a:cubicBezTo>
                  <a:cubicBezTo>
                    <a:pt x="68" y="611"/>
                    <a:pt x="95" y="652"/>
                    <a:pt x="122" y="692"/>
                  </a:cubicBezTo>
                  <a:cubicBezTo>
                    <a:pt x="145" y="724"/>
                    <a:pt x="158" y="737"/>
                    <a:pt x="158" y="737"/>
                  </a:cubicBezTo>
                  <a:cubicBezTo>
                    <a:pt x="170" y="751"/>
                    <a:pt x="185" y="757"/>
                    <a:pt x="199" y="757"/>
                  </a:cubicBezTo>
                  <a:cubicBezTo>
                    <a:pt x="232" y="757"/>
                    <a:pt x="261" y="726"/>
                    <a:pt x="248" y="688"/>
                  </a:cubicBezTo>
                  <a:lnTo>
                    <a:pt x="248" y="683"/>
                  </a:lnTo>
                  <a:lnTo>
                    <a:pt x="230" y="638"/>
                  </a:lnTo>
                  <a:cubicBezTo>
                    <a:pt x="217" y="598"/>
                    <a:pt x="208" y="557"/>
                    <a:pt x="199" y="517"/>
                  </a:cubicBezTo>
                  <a:cubicBezTo>
                    <a:pt x="194" y="490"/>
                    <a:pt x="190" y="467"/>
                    <a:pt x="185" y="436"/>
                  </a:cubicBezTo>
                  <a:cubicBezTo>
                    <a:pt x="185" y="413"/>
                    <a:pt x="185" y="386"/>
                    <a:pt x="185" y="360"/>
                  </a:cubicBezTo>
                  <a:cubicBezTo>
                    <a:pt x="185" y="328"/>
                    <a:pt x="190" y="301"/>
                    <a:pt x="203" y="279"/>
                  </a:cubicBezTo>
                  <a:lnTo>
                    <a:pt x="221" y="225"/>
                  </a:lnTo>
                  <a:cubicBezTo>
                    <a:pt x="221" y="228"/>
                    <a:pt x="221" y="229"/>
                    <a:pt x="222" y="229"/>
                  </a:cubicBezTo>
                  <a:cubicBezTo>
                    <a:pt x="223" y="229"/>
                    <a:pt x="227" y="216"/>
                    <a:pt x="230" y="216"/>
                  </a:cubicBezTo>
                  <a:cubicBezTo>
                    <a:pt x="244" y="202"/>
                    <a:pt x="257" y="198"/>
                    <a:pt x="275" y="193"/>
                  </a:cubicBezTo>
                  <a:cubicBezTo>
                    <a:pt x="289" y="191"/>
                    <a:pt x="302" y="190"/>
                    <a:pt x="316" y="190"/>
                  </a:cubicBezTo>
                  <a:cubicBezTo>
                    <a:pt x="329" y="190"/>
                    <a:pt x="343" y="191"/>
                    <a:pt x="356" y="193"/>
                  </a:cubicBezTo>
                  <a:cubicBezTo>
                    <a:pt x="410" y="198"/>
                    <a:pt x="469" y="211"/>
                    <a:pt x="523" y="225"/>
                  </a:cubicBezTo>
                  <a:cubicBezTo>
                    <a:pt x="626" y="256"/>
                    <a:pt x="694" y="279"/>
                    <a:pt x="694" y="279"/>
                  </a:cubicBezTo>
                  <a:cubicBezTo>
                    <a:pt x="700" y="281"/>
                    <a:pt x="706" y="282"/>
                    <a:pt x="711" y="282"/>
                  </a:cubicBezTo>
                  <a:cubicBezTo>
                    <a:pt x="756" y="282"/>
                    <a:pt x="783" y="224"/>
                    <a:pt x="748" y="189"/>
                  </a:cubicBezTo>
                  <a:lnTo>
                    <a:pt x="748" y="184"/>
                  </a:lnTo>
                  <a:cubicBezTo>
                    <a:pt x="694" y="144"/>
                    <a:pt x="640" y="103"/>
                    <a:pt x="577" y="76"/>
                  </a:cubicBezTo>
                  <a:cubicBezTo>
                    <a:pt x="514" y="45"/>
                    <a:pt x="446" y="18"/>
                    <a:pt x="379" y="4"/>
                  </a:cubicBezTo>
                  <a:cubicBezTo>
                    <a:pt x="356" y="2"/>
                    <a:pt x="334" y="1"/>
                    <a:pt x="31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2985;p81">
              <a:extLst>
                <a:ext uri="{FF2B5EF4-FFF2-40B4-BE49-F238E27FC236}">
                  <a16:creationId xmlns:a16="http://schemas.microsoft.com/office/drawing/2014/main" id="{1EF04165-D8EB-774D-84ED-A3A01E9C5481}"/>
                </a:ext>
              </a:extLst>
            </p:cNvPr>
            <p:cNvSpPr/>
            <p:nvPr/>
          </p:nvSpPr>
          <p:spPr>
            <a:xfrm>
              <a:off x="9901746" y="2268327"/>
              <a:ext cx="126188" cy="52881"/>
            </a:xfrm>
            <a:custGeom>
              <a:avLst/>
              <a:gdLst/>
              <a:ahLst/>
              <a:cxnLst/>
              <a:rect l="l" t="t" r="r" b="b"/>
              <a:pathLst>
                <a:path w="1353" h="567" extrusionOk="0">
                  <a:moveTo>
                    <a:pt x="499" y="0"/>
                  </a:moveTo>
                  <a:cubicBezTo>
                    <a:pt x="336" y="0"/>
                    <a:pt x="197" y="39"/>
                    <a:pt x="156" y="105"/>
                  </a:cubicBezTo>
                  <a:cubicBezTo>
                    <a:pt x="1" y="343"/>
                    <a:pt x="895" y="566"/>
                    <a:pt x="1205" y="566"/>
                  </a:cubicBezTo>
                  <a:cubicBezTo>
                    <a:pt x="1264" y="566"/>
                    <a:pt x="1301" y="558"/>
                    <a:pt x="1308" y="541"/>
                  </a:cubicBezTo>
                  <a:cubicBezTo>
                    <a:pt x="1353" y="438"/>
                    <a:pt x="1213" y="240"/>
                    <a:pt x="930" y="96"/>
                  </a:cubicBezTo>
                  <a:cubicBezTo>
                    <a:pt x="799" y="29"/>
                    <a:pt x="640" y="0"/>
                    <a:pt x="499"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2986;p81">
              <a:extLst>
                <a:ext uri="{FF2B5EF4-FFF2-40B4-BE49-F238E27FC236}">
                  <a16:creationId xmlns:a16="http://schemas.microsoft.com/office/drawing/2014/main" id="{C359FD2C-6500-BA4D-BBEC-84DC819A2619}"/>
                </a:ext>
              </a:extLst>
            </p:cNvPr>
            <p:cNvSpPr/>
            <p:nvPr/>
          </p:nvSpPr>
          <p:spPr>
            <a:xfrm>
              <a:off x="9606189" y="2268607"/>
              <a:ext cx="125814" cy="56892"/>
            </a:xfrm>
            <a:custGeom>
              <a:avLst/>
              <a:gdLst/>
              <a:ahLst/>
              <a:cxnLst/>
              <a:rect l="l" t="t" r="r" b="b"/>
              <a:pathLst>
                <a:path w="1349" h="610" extrusionOk="0">
                  <a:moveTo>
                    <a:pt x="886" y="1"/>
                  </a:moveTo>
                  <a:cubicBezTo>
                    <a:pt x="732" y="1"/>
                    <a:pt x="546" y="39"/>
                    <a:pt x="401" y="124"/>
                  </a:cubicBezTo>
                  <a:cubicBezTo>
                    <a:pt x="122" y="282"/>
                    <a:pt x="1" y="489"/>
                    <a:pt x="46" y="592"/>
                  </a:cubicBezTo>
                  <a:cubicBezTo>
                    <a:pt x="52" y="604"/>
                    <a:pt x="77" y="610"/>
                    <a:pt x="115" y="610"/>
                  </a:cubicBezTo>
                  <a:cubicBezTo>
                    <a:pt x="388" y="610"/>
                    <a:pt x="1348" y="324"/>
                    <a:pt x="1175" y="84"/>
                  </a:cubicBezTo>
                  <a:cubicBezTo>
                    <a:pt x="1137" y="31"/>
                    <a:pt x="1024" y="1"/>
                    <a:pt x="886"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2987;p81">
              <a:extLst>
                <a:ext uri="{FF2B5EF4-FFF2-40B4-BE49-F238E27FC236}">
                  <a16:creationId xmlns:a16="http://schemas.microsoft.com/office/drawing/2014/main" id="{A85A222F-D379-7849-A399-75DAF9984738}"/>
                </a:ext>
              </a:extLst>
            </p:cNvPr>
            <p:cNvSpPr/>
            <p:nvPr/>
          </p:nvSpPr>
          <p:spPr>
            <a:xfrm>
              <a:off x="9715682" y="2619936"/>
              <a:ext cx="128519" cy="48125"/>
            </a:xfrm>
            <a:custGeom>
              <a:avLst/>
              <a:gdLst/>
              <a:ahLst/>
              <a:cxnLst/>
              <a:rect l="l" t="t" r="r" b="b"/>
              <a:pathLst>
                <a:path w="1378" h="516" extrusionOk="0">
                  <a:moveTo>
                    <a:pt x="757" y="1"/>
                  </a:moveTo>
                  <a:cubicBezTo>
                    <a:pt x="505" y="1"/>
                    <a:pt x="221" y="78"/>
                    <a:pt x="14" y="352"/>
                  </a:cubicBezTo>
                  <a:lnTo>
                    <a:pt x="1" y="379"/>
                  </a:lnTo>
                  <a:cubicBezTo>
                    <a:pt x="154" y="468"/>
                    <a:pt x="329" y="515"/>
                    <a:pt x="506" y="515"/>
                  </a:cubicBezTo>
                  <a:cubicBezTo>
                    <a:pt x="562" y="515"/>
                    <a:pt x="619" y="510"/>
                    <a:pt x="676" y="500"/>
                  </a:cubicBezTo>
                  <a:cubicBezTo>
                    <a:pt x="937" y="446"/>
                    <a:pt x="1179" y="325"/>
                    <a:pt x="1377" y="150"/>
                  </a:cubicBezTo>
                  <a:lnTo>
                    <a:pt x="1355" y="127"/>
                  </a:lnTo>
                  <a:cubicBezTo>
                    <a:pt x="1355" y="127"/>
                    <a:pt x="1081" y="1"/>
                    <a:pt x="757"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2988;p81">
              <a:extLst>
                <a:ext uri="{FF2B5EF4-FFF2-40B4-BE49-F238E27FC236}">
                  <a16:creationId xmlns:a16="http://schemas.microsoft.com/office/drawing/2014/main" id="{6A08E8D7-8CB0-BA4F-BAE7-D61F98C87318}"/>
                </a:ext>
              </a:extLst>
            </p:cNvPr>
            <p:cNvSpPr/>
            <p:nvPr/>
          </p:nvSpPr>
          <p:spPr>
            <a:xfrm>
              <a:off x="9666998" y="2553624"/>
              <a:ext cx="211991" cy="101659"/>
            </a:xfrm>
            <a:custGeom>
              <a:avLst/>
              <a:gdLst/>
              <a:ahLst/>
              <a:cxnLst/>
              <a:rect l="l" t="t" r="r" b="b"/>
              <a:pathLst>
                <a:path w="2273" h="1090" extrusionOk="0">
                  <a:moveTo>
                    <a:pt x="1907" y="1"/>
                  </a:moveTo>
                  <a:cubicBezTo>
                    <a:pt x="1702" y="1"/>
                    <a:pt x="1435" y="229"/>
                    <a:pt x="1045" y="276"/>
                  </a:cubicBezTo>
                  <a:cubicBezTo>
                    <a:pt x="985" y="283"/>
                    <a:pt x="930" y="286"/>
                    <a:pt x="878" y="286"/>
                  </a:cubicBezTo>
                  <a:cubicBezTo>
                    <a:pt x="619" y="286"/>
                    <a:pt x="446" y="213"/>
                    <a:pt x="321" y="213"/>
                  </a:cubicBezTo>
                  <a:cubicBezTo>
                    <a:pt x="247" y="213"/>
                    <a:pt x="190" y="239"/>
                    <a:pt x="140" y="321"/>
                  </a:cubicBezTo>
                  <a:cubicBezTo>
                    <a:pt x="1" y="555"/>
                    <a:pt x="194" y="901"/>
                    <a:pt x="523" y="1090"/>
                  </a:cubicBezTo>
                  <a:lnTo>
                    <a:pt x="541" y="1063"/>
                  </a:lnTo>
                  <a:cubicBezTo>
                    <a:pt x="746" y="789"/>
                    <a:pt x="1028" y="712"/>
                    <a:pt x="1280" y="712"/>
                  </a:cubicBezTo>
                  <a:cubicBezTo>
                    <a:pt x="1603" y="712"/>
                    <a:pt x="1877" y="838"/>
                    <a:pt x="1877" y="838"/>
                  </a:cubicBezTo>
                  <a:lnTo>
                    <a:pt x="1899" y="865"/>
                  </a:lnTo>
                  <a:cubicBezTo>
                    <a:pt x="2147" y="649"/>
                    <a:pt x="2273" y="375"/>
                    <a:pt x="2142" y="159"/>
                  </a:cubicBezTo>
                  <a:cubicBezTo>
                    <a:pt x="2072" y="43"/>
                    <a:pt x="1995" y="1"/>
                    <a:pt x="1907"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2989;p81">
              <a:extLst>
                <a:ext uri="{FF2B5EF4-FFF2-40B4-BE49-F238E27FC236}">
                  <a16:creationId xmlns:a16="http://schemas.microsoft.com/office/drawing/2014/main" id="{7F488456-F565-E74F-B9C9-3D68C715B93B}"/>
                </a:ext>
              </a:extLst>
            </p:cNvPr>
            <p:cNvSpPr/>
            <p:nvPr/>
          </p:nvSpPr>
          <p:spPr>
            <a:xfrm>
              <a:off x="9916295" y="2408131"/>
              <a:ext cx="57918" cy="90281"/>
            </a:xfrm>
            <a:custGeom>
              <a:avLst/>
              <a:gdLst/>
              <a:ahLst/>
              <a:cxnLst/>
              <a:rect l="l" t="t" r="r" b="b"/>
              <a:pathLst>
                <a:path w="621" h="968" extrusionOk="0">
                  <a:moveTo>
                    <a:pt x="57" y="1"/>
                  </a:moveTo>
                  <a:cubicBezTo>
                    <a:pt x="50" y="1"/>
                    <a:pt x="43" y="2"/>
                    <a:pt x="36" y="5"/>
                  </a:cubicBezTo>
                  <a:cubicBezTo>
                    <a:pt x="23" y="14"/>
                    <a:pt x="14" y="23"/>
                    <a:pt x="14" y="36"/>
                  </a:cubicBezTo>
                  <a:lnTo>
                    <a:pt x="14" y="41"/>
                  </a:lnTo>
                  <a:cubicBezTo>
                    <a:pt x="9" y="50"/>
                    <a:pt x="9" y="59"/>
                    <a:pt x="9" y="68"/>
                  </a:cubicBezTo>
                  <a:lnTo>
                    <a:pt x="5" y="63"/>
                  </a:lnTo>
                  <a:lnTo>
                    <a:pt x="5" y="63"/>
                  </a:lnTo>
                  <a:cubicBezTo>
                    <a:pt x="0" y="126"/>
                    <a:pt x="14" y="189"/>
                    <a:pt x="45" y="243"/>
                  </a:cubicBezTo>
                  <a:cubicBezTo>
                    <a:pt x="54" y="261"/>
                    <a:pt x="68" y="279"/>
                    <a:pt x="86" y="297"/>
                  </a:cubicBezTo>
                  <a:cubicBezTo>
                    <a:pt x="104" y="315"/>
                    <a:pt x="122" y="329"/>
                    <a:pt x="140" y="342"/>
                  </a:cubicBezTo>
                  <a:cubicBezTo>
                    <a:pt x="162" y="356"/>
                    <a:pt x="189" y="365"/>
                    <a:pt x="212" y="374"/>
                  </a:cubicBezTo>
                  <a:cubicBezTo>
                    <a:pt x="180" y="446"/>
                    <a:pt x="158" y="522"/>
                    <a:pt x="158" y="603"/>
                  </a:cubicBezTo>
                  <a:cubicBezTo>
                    <a:pt x="144" y="824"/>
                    <a:pt x="239" y="959"/>
                    <a:pt x="365" y="968"/>
                  </a:cubicBezTo>
                  <a:cubicBezTo>
                    <a:pt x="369" y="968"/>
                    <a:pt x="373" y="968"/>
                    <a:pt x="377" y="968"/>
                  </a:cubicBezTo>
                  <a:cubicBezTo>
                    <a:pt x="498" y="968"/>
                    <a:pt x="599" y="843"/>
                    <a:pt x="607" y="630"/>
                  </a:cubicBezTo>
                  <a:cubicBezTo>
                    <a:pt x="621" y="414"/>
                    <a:pt x="531" y="230"/>
                    <a:pt x="405" y="225"/>
                  </a:cubicBezTo>
                  <a:cubicBezTo>
                    <a:pt x="383" y="225"/>
                    <a:pt x="365" y="225"/>
                    <a:pt x="347" y="234"/>
                  </a:cubicBezTo>
                  <a:lnTo>
                    <a:pt x="338" y="234"/>
                  </a:lnTo>
                  <a:cubicBezTo>
                    <a:pt x="324" y="230"/>
                    <a:pt x="311" y="230"/>
                    <a:pt x="302" y="225"/>
                  </a:cubicBezTo>
                  <a:cubicBezTo>
                    <a:pt x="279" y="221"/>
                    <a:pt x="257" y="212"/>
                    <a:pt x="234" y="198"/>
                  </a:cubicBezTo>
                  <a:cubicBezTo>
                    <a:pt x="198" y="171"/>
                    <a:pt x="167" y="135"/>
                    <a:pt x="144" y="95"/>
                  </a:cubicBezTo>
                  <a:cubicBezTo>
                    <a:pt x="117" y="54"/>
                    <a:pt x="99" y="27"/>
                    <a:pt x="99" y="27"/>
                  </a:cubicBezTo>
                  <a:cubicBezTo>
                    <a:pt x="90" y="8"/>
                    <a:pt x="74" y="1"/>
                    <a:pt x="5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2990;p81">
              <a:extLst>
                <a:ext uri="{FF2B5EF4-FFF2-40B4-BE49-F238E27FC236}">
                  <a16:creationId xmlns:a16="http://schemas.microsoft.com/office/drawing/2014/main" id="{CFA17686-99F0-904E-AEF5-FBE9F587E876}"/>
                </a:ext>
              </a:extLst>
            </p:cNvPr>
            <p:cNvSpPr/>
            <p:nvPr/>
          </p:nvSpPr>
          <p:spPr>
            <a:xfrm>
              <a:off x="9606655" y="2391157"/>
              <a:ext cx="57545" cy="90467"/>
            </a:xfrm>
            <a:custGeom>
              <a:avLst/>
              <a:gdLst/>
              <a:ahLst/>
              <a:cxnLst/>
              <a:rect l="l" t="t" r="r" b="b"/>
              <a:pathLst>
                <a:path w="617" h="970" extrusionOk="0">
                  <a:moveTo>
                    <a:pt x="55" y="1"/>
                  </a:moveTo>
                  <a:cubicBezTo>
                    <a:pt x="47" y="1"/>
                    <a:pt x="39" y="3"/>
                    <a:pt x="32" y="7"/>
                  </a:cubicBezTo>
                  <a:cubicBezTo>
                    <a:pt x="18" y="16"/>
                    <a:pt x="14" y="25"/>
                    <a:pt x="9" y="38"/>
                  </a:cubicBezTo>
                  <a:lnTo>
                    <a:pt x="9" y="43"/>
                  </a:lnTo>
                  <a:cubicBezTo>
                    <a:pt x="5" y="52"/>
                    <a:pt x="5" y="61"/>
                    <a:pt x="5" y="70"/>
                  </a:cubicBezTo>
                  <a:cubicBezTo>
                    <a:pt x="0" y="92"/>
                    <a:pt x="0" y="115"/>
                    <a:pt x="5" y="137"/>
                  </a:cubicBezTo>
                  <a:cubicBezTo>
                    <a:pt x="9" y="173"/>
                    <a:pt x="23" y="209"/>
                    <a:pt x="41" y="245"/>
                  </a:cubicBezTo>
                  <a:cubicBezTo>
                    <a:pt x="50" y="263"/>
                    <a:pt x="68" y="281"/>
                    <a:pt x="81" y="299"/>
                  </a:cubicBezTo>
                  <a:cubicBezTo>
                    <a:pt x="99" y="313"/>
                    <a:pt x="117" y="331"/>
                    <a:pt x="140" y="344"/>
                  </a:cubicBezTo>
                  <a:cubicBezTo>
                    <a:pt x="162" y="353"/>
                    <a:pt x="185" y="367"/>
                    <a:pt x="207" y="371"/>
                  </a:cubicBezTo>
                  <a:cubicBezTo>
                    <a:pt x="176" y="443"/>
                    <a:pt x="158" y="524"/>
                    <a:pt x="153" y="605"/>
                  </a:cubicBezTo>
                  <a:cubicBezTo>
                    <a:pt x="144" y="821"/>
                    <a:pt x="239" y="961"/>
                    <a:pt x="360" y="970"/>
                  </a:cubicBezTo>
                  <a:cubicBezTo>
                    <a:pt x="362" y="970"/>
                    <a:pt x="364" y="970"/>
                    <a:pt x="367" y="970"/>
                  </a:cubicBezTo>
                  <a:cubicBezTo>
                    <a:pt x="490" y="970"/>
                    <a:pt x="594" y="844"/>
                    <a:pt x="603" y="632"/>
                  </a:cubicBezTo>
                  <a:cubicBezTo>
                    <a:pt x="616" y="412"/>
                    <a:pt x="527" y="232"/>
                    <a:pt x="401" y="223"/>
                  </a:cubicBezTo>
                  <a:cubicBezTo>
                    <a:pt x="383" y="223"/>
                    <a:pt x="360" y="227"/>
                    <a:pt x="342" y="236"/>
                  </a:cubicBezTo>
                  <a:lnTo>
                    <a:pt x="333" y="236"/>
                  </a:lnTo>
                  <a:cubicBezTo>
                    <a:pt x="320" y="232"/>
                    <a:pt x="311" y="227"/>
                    <a:pt x="297" y="227"/>
                  </a:cubicBezTo>
                  <a:cubicBezTo>
                    <a:pt x="275" y="218"/>
                    <a:pt x="252" y="209"/>
                    <a:pt x="230" y="196"/>
                  </a:cubicBezTo>
                  <a:cubicBezTo>
                    <a:pt x="194" y="173"/>
                    <a:pt x="162" y="137"/>
                    <a:pt x="140" y="97"/>
                  </a:cubicBezTo>
                  <a:lnTo>
                    <a:pt x="99" y="25"/>
                  </a:lnTo>
                  <a:cubicBezTo>
                    <a:pt x="90" y="10"/>
                    <a:pt x="73" y="1"/>
                    <a:pt x="55"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2991;p81">
              <a:extLst>
                <a:ext uri="{FF2B5EF4-FFF2-40B4-BE49-F238E27FC236}">
                  <a16:creationId xmlns:a16="http://schemas.microsoft.com/office/drawing/2014/main" id="{4817D7EF-6926-7348-A310-0A0B4163144B}"/>
                </a:ext>
              </a:extLst>
            </p:cNvPr>
            <p:cNvSpPr/>
            <p:nvPr/>
          </p:nvSpPr>
          <p:spPr>
            <a:xfrm>
              <a:off x="10600954" y="2848155"/>
              <a:ext cx="68270" cy="57265"/>
            </a:xfrm>
            <a:custGeom>
              <a:avLst/>
              <a:gdLst/>
              <a:ahLst/>
              <a:cxnLst/>
              <a:rect l="l" t="t" r="r" b="b"/>
              <a:pathLst>
                <a:path w="732" h="614" extrusionOk="0">
                  <a:moveTo>
                    <a:pt x="46" y="0"/>
                  </a:moveTo>
                  <a:cubicBezTo>
                    <a:pt x="32" y="0"/>
                    <a:pt x="22" y="8"/>
                    <a:pt x="14" y="19"/>
                  </a:cubicBezTo>
                  <a:cubicBezTo>
                    <a:pt x="1" y="42"/>
                    <a:pt x="5" y="69"/>
                    <a:pt x="23" y="82"/>
                  </a:cubicBezTo>
                  <a:lnTo>
                    <a:pt x="136" y="154"/>
                  </a:lnTo>
                  <a:cubicBezTo>
                    <a:pt x="172" y="168"/>
                    <a:pt x="208" y="199"/>
                    <a:pt x="248" y="226"/>
                  </a:cubicBezTo>
                  <a:cubicBezTo>
                    <a:pt x="293" y="249"/>
                    <a:pt x="334" y="280"/>
                    <a:pt x="370" y="312"/>
                  </a:cubicBezTo>
                  <a:cubicBezTo>
                    <a:pt x="410" y="339"/>
                    <a:pt x="451" y="370"/>
                    <a:pt x="482" y="402"/>
                  </a:cubicBezTo>
                  <a:cubicBezTo>
                    <a:pt x="518" y="438"/>
                    <a:pt x="550" y="465"/>
                    <a:pt x="572" y="492"/>
                  </a:cubicBezTo>
                  <a:cubicBezTo>
                    <a:pt x="595" y="528"/>
                    <a:pt x="622" y="559"/>
                    <a:pt x="644" y="591"/>
                  </a:cubicBezTo>
                  <a:lnTo>
                    <a:pt x="653" y="600"/>
                  </a:lnTo>
                  <a:cubicBezTo>
                    <a:pt x="663" y="609"/>
                    <a:pt x="674" y="613"/>
                    <a:pt x="685" y="613"/>
                  </a:cubicBezTo>
                  <a:cubicBezTo>
                    <a:pt x="709" y="613"/>
                    <a:pt x="731" y="592"/>
                    <a:pt x="725" y="564"/>
                  </a:cubicBezTo>
                  <a:cubicBezTo>
                    <a:pt x="712" y="514"/>
                    <a:pt x="698" y="469"/>
                    <a:pt x="680" y="420"/>
                  </a:cubicBezTo>
                  <a:cubicBezTo>
                    <a:pt x="653" y="384"/>
                    <a:pt x="631" y="334"/>
                    <a:pt x="590" y="298"/>
                  </a:cubicBezTo>
                  <a:cubicBezTo>
                    <a:pt x="554" y="262"/>
                    <a:pt x="514" y="222"/>
                    <a:pt x="469" y="186"/>
                  </a:cubicBezTo>
                  <a:cubicBezTo>
                    <a:pt x="383" y="123"/>
                    <a:pt x="293" y="73"/>
                    <a:pt x="194" y="42"/>
                  </a:cubicBezTo>
                  <a:cubicBezTo>
                    <a:pt x="149" y="24"/>
                    <a:pt x="104" y="10"/>
                    <a:pt x="59" y="6"/>
                  </a:cubicBezTo>
                  <a:lnTo>
                    <a:pt x="55" y="1"/>
                  </a:lnTo>
                  <a:cubicBezTo>
                    <a:pt x="52" y="1"/>
                    <a:pt x="49" y="0"/>
                    <a:pt x="46"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2992;p81">
              <a:extLst>
                <a:ext uri="{FF2B5EF4-FFF2-40B4-BE49-F238E27FC236}">
                  <a16:creationId xmlns:a16="http://schemas.microsoft.com/office/drawing/2014/main" id="{B08C684E-B1E7-B54E-A8E9-236D5617281F}"/>
                </a:ext>
              </a:extLst>
            </p:cNvPr>
            <p:cNvSpPr/>
            <p:nvPr/>
          </p:nvSpPr>
          <p:spPr>
            <a:xfrm>
              <a:off x="9511805" y="5357636"/>
              <a:ext cx="161162" cy="65192"/>
            </a:xfrm>
            <a:custGeom>
              <a:avLst/>
              <a:gdLst/>
              <a:ahLst/>
              <a:cxnLst/>
              <a:rect l="l" t="t" r="r" b="b"/>
              <a:pathLst>
                <a:path w="1728" h="699" extrusionOk="0">
                  <a:moveTo>
                    <a:pt x="711" y="1"/>
                  </a:moveTo>
                  <a:cubicBezTo>
                    <a:pt x="711" y="1"/>
                    <a:pt x="1" y="482"/>
                    <a:pt x="54" y="608"/>
                  </a:cubicBezTo>
                  <a:cubicBezTo>
                    <a:pt x="77" y="661"/>
                    <a:pt x="305" y="699"/>
                    <a:pt x="580" y="699"/>
                  </a:cubicBezTo>
                  <a:cubicBezTo>
                    <a:pt x="954" y="699"/>
                    <a:pt x="1415" y="630"/>
                    <a:pt x="1575" y="441"/>
                  </a:cubicBezTo>
                  <a:cubicBezTo>
                    <a:pt x="1602" y="410"/>
                    <a:pt x="1656" y="271"/>
                    <a:pt x="1728" y="55"/>
                  </a:cubicBezTo>
                  <a:lnTo>
                    <a:pt x="1687" y="41"/>
                  </a:lnTo>
                  <a:cubicBezTo>
                    <a:pt x="1555" y="104"/>
                    <a:pt x="1415" y="126"/>
                    <a:pt x="1284" y="126"/>
                  </a:cubicBezTo>
                  <a:cubicBezTo>
                    <a:pt x="972" y="126"/>
                    <a:pt x="711" y="1"/>
                    <a:pt x="711"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2993;p81">
              <a:extLst>
                <a:ext uri="{FF2B5EF4-FFF2-40B4-BE49-F238E27FC236}">
                  <a16:creationId xmlns:a16="http://schemas.microsoft.com/office/drawing/2014/main" id="{321AA3AF-F8FB-DA40-9789-CF9F93FBAAB6}"/>
                </a:ext>
              </a:extLst>
            </p:cNvPr>
            <p:cNvSpPr/>
            <p:nvPr/>
          </p:nvSpPr>
          <p:spPr>
            <a:xfrm>
              <a:off x="10163634" y="5324527"/>
              <a:ext cx="124882" cy="102685"/>
            </a:xfrm>
            <a:custGeom>
              <a:avLst/>
              <a:gdLst/>
              <a:ahLst/>
              <a:cxnLst/>
              <a:rect l="l" t="t" r="r" b="b"/>
              <a:pathLst>
                <a:path w="1339" h="1101" extrusionOk="0">
                  <a:moveTo>
                    <a:pt x="1334" y="0"/>
                  </a:moveTo>
                  <a:lnTo>
                    <a:pt x="1334" y="0"/>
                  </a:lnTo>
                  <a:cubicBezTo>
                    <a:pt x="1095" y="113"/>
                    <a:pt x="349" y="167"/>
                    <a:pt x="349" y="167"/>
                  </a:cubicBezTo>
                  <a:cubicBezTo>
                    <a:pt x="349" y="167"/>
                    <a:pt x="11" y="819"/>
                    <a:pt x="2" y="1053"/>
                  </a:cubicBezTo>
                  <a:cubicBezTo>
                    <a:pt x="0" y="1086"/>
                    <a:pt x="24" y="1100"/>
                    <a:pt x="67" y="1100"/>
                  </a:cubicBezTo>
                  <a:cubicBezTo>
                    <a:pt x="326" y="1100"/>
                    <a:pt x="1282" y="560"/>
                    <a:pt x="1325" y="383"/>
                  </a:cubicBezTo>
                  <a:cubicBezTo>
                    <a:pt x="1338" y="257"/>
                    <a:pt x="1338" y="126"/>
                    <a:pt x="1334"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2994;p81">
              <a:extLst>
                <a:ext uri="{FF2B5EF4-FFF2-40B4-BE49-F238E27FC236}">
                  <a16:creationId xmlns:a16="http://schemas.microsoft.com/office/drawing/2014/main" id="{1489ED37-1214-624C-B40B-7F1BDB27C8DB}"/>
                </a:ext>
              </a:extLst>
            </p:cNvPr>
            <p:cNvSpPr/>
            <p:nvPr/>
          </p:nvSpPr>
          <p:spPr>
            <a:xfrm>
              <a:off x="9578116" y="4293669"/>
              <a:ext cx="303857" cy="1075718"/>
            </a:xfrm>
            <a:custGeom>
              <a:avLst/>
              <a:gdLst/>
              <a:ahLst/>
              <a:cxnLst/>
              <a:rect l="l" t="t" r="r" b="b"/>
              <a:pathLst>
                <a:path w="3258" h="11534" extrusionOk="0">
                  <a:moveTo>
                    <a:pt x="189" y="0"/>
                  </a:moveTo>
                  <a:lnTo>
                    <a:pt x="77" y="32"/>
                  </a:lnTo>
                  <a:lnTo>
                    <a:pt x="0" y="11409"/>
                  </a:lnTo>
                  <a:cubicBezTo>
                    <a:pt x="0" y="11409"/>
                    <a:pt x="264" y="11534"/>
                    <a:pt x="575" y="11534"/>
                  </a:cubicBezTo>
                  <a:cubicBezTo>
                    <a:pt x="706" y="11534"/>
                    <a:pt x="845" y="11512"/>
                    <a:pt x="976" y="11449"/>
                  </a:cubicBezTo>
                  <a:lnTo>
                    <a:pt x="1017" y="11463"/>
                  </a:lnTo>
                  <a:cubicBezTo>
                    <a:pt x="1584" y="9681"/>
                    <a:pt x="3257" y="2483"/>
                    <a:pt x="2771" y="1566"/>
                  </a:cubicBezTo>
                  <a:lnTo>
                    <a:pt x="2848" y="877"/>
                  </a:lnTo>
                  <a:lnTo>
                    <a:pt x="2857" y="837"/>
                  </a:lnTo>
                  <a:cubicBezTo>
                    <a:pt x="1732" y="684"/>
                    <a:pt x="693" y="243"/>
                    <a:pt x="189"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2995;p81">
              <a:extLst>
                <a:ext uri="{FF2B5EF4-FFF2-40B4-BE49-F238E27FC236}">
                  <a16:creationId xmlns:a16="http://schemas.microsoft.com/office/drawing/2014/main" id="{FBE474D5-B383-4F4F-A13E-EAC741252074}"/>
                </a:ext>
              </a:extLst>
            </p:cNvPr>
            <p:cNvSpPr/>
            <p:nvPr/>
          </p:nvSpPr>
          <p:spPr>
            <a:xfrm>
              <a:off x="9885238" y="4335172"/>
              <a:ext cx="402812" cy="1005397"/>
            </a:xfrm>
            <a:custGeom>
              <a:avLst/>
              <a:gdLst/>
              <a:ahLst/>
              <a:cxnLst/>
              <a:rect l="l" t="t" r="r" b="b"/>
              <a:pathLst>
                <a:path w="4319" h="10780" extrusionOk="0">
                  <a:moveTo>
                    <a:pt x="3100" y="0"/>
                  </a:moveTo>
                  <a:cubicBezTo>
                    <a:pt x="2641" y="149"/>
                    <a:pt x="1858" y="347"/>
                    <a:pt x="716" y="437"/>
                  </a:cubicBezTo>
                  <a:cubicBezTo>
                    <a:pt x="603" y="445"/>
                    <a:pt x="490" y="450"/>
                    <a:pt x="378" y="450"/>
                  </a:cubicBezTo>
                  <a:cubicBezTo>
                    <a:pt x="253" y="450"/>
                    <a:pt x="128" y="444"/>
                    <a:pt x="5" y="432"/>
                  </a:cubicBezTo>
                  <a:lnTo>
                    <a:pt x="0" y="491"/>
                  </a:lnTo>
                  <a:lnTo>
                    <a:pt x="3334" y="10779"/>
                  </a:lnTo>
                  <a:cubicBezTo>
                    <a:pt x="3334" y="10779"/>
                    <a:pt x="4080" y="10721"/>
                    <a:pt x="4319" y="10608"/>
                  </a:cubicBezTo>
                  <a:cubicBezTo>
                    <a:pt x="4296" y="9218"/>
                    <a:pt x="4004" y="4562"/>
                    <a:pt x="3802" y="2637"/>
                  </a:cubicBezTo>
                  <a:cubicBezTo>
                    <a:pt x="3689" y="1543"/>
                    <a:pt x="3194" y="824"/>
                    <a:pt x="3194" y="824"/>
                  </a:cubicBezTo>
                  <a:lnTo>
                    <a:pt x="310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2996;p81">
              <a:extLst>
                <a:ext uri="{FF2B5EF4-FFF2-40B4-BE49-F238E27FC236}">
                  <a16:creationId xmlns:a16="http://schemas.microsoft.com/office/drawing/2014/main" id="{BA7CF96F-56FD-3D42-BB76-A5C2D092C1C8}"/>
                </a:ext>
              </a:extLst>
            </p:cNvPr>
            <p:cNvSpPr/>
            <p:nvPr/>
          </p:nvSpPr>
          <p:spPr>
            <a:xfrm>
              <a:off x="9550790" y="3501477"/>
              <a:ext cx="704151" cy="875292"/>
            </a:xfrm>
            <a:custGeom>
              <a:avLst/>
              <a:gdLst/>
              <a:ahLst/>
              <a:cxnLst/>
              <a:rect l="l" t="t" r="r" b="b"/>
              <a:pathLst>
                <a:path w="7550" h="9385" extrusionOk="0">
                  <a:moveTo>
                    <a:pt x="5264" y="1"/>
                  </a:moveTo>
                  <a:cubicBezTo>
                    <a:pt x="5264" y="1"/>
                    <a:pt x="4160" y="529"/>
                    <a:pt x="2785" y="529"/>
                  </a:cubicBezTo>
                  <a:cubicBezTo>
                    <a:pt x="2235" y="529"/>
                    <a:pt x="1642" y="444"/>
                    <a:pt x="1058" y="208"/>
                  </a:cubicBezTo>
                  <a:cubicBezTo>
                    <a:pt x="1058" y="208"/>
                    <a:pt x="869" y="1103"/>
                    <a:pt x="496" y="2385"/>
                  </a:cubicBezTo>
                  <a:cubicBezTo>
                    <a:pt x="226" y="3312"/>
                    <a:pt x="1" y="7423"/>
                    <a:pt x="154" y="8328"/>
                  </a:cubicBezTo>
                  <a:cubicBezTo>
                    <a:pt x="154" y="8328"/>
                    <a:pt x="275" y="8395"/>
                    <a:pt x="478" y="8494"/>
                  </a:cubicBezTo>
                  <a:cubicBezTo>
                    <a:pt x="986" y="8737"/>
                    <a:pt x="2021" y="9173"/>
                    <a:pt x="3145" y="9331"/>
                  </a:cubicBezTo>
                  <a:cubicBezTo>
                    <a:pt x="3294" y="9349"/>
                    <a:pt x="3442" y="9367"/>
                    <a:pt x="3586" y="9371"/>
                  </a:cubicBezTo>
                  <a:cubicBezTo>
                    <a:pt x="3705" y="9380"/>
                    <a:pt x="3825" y="9385"/>
                    <a:pt x="3944" y="9385"/>
                  </a:cubicBezTo>
                  <a:cubicBezTo>
                    <a:pt x="4063" y="9385"/>
                    <a:pt x="4182" y="9380"/>
                    <a:pt x="4302" y="9371"/>
                  </a:cubicBezTo>
                  <a:cubicBezTo>
                    <a:pt x="5444" y="9286"/>
                    <a:pt x="6227" y="9088"/>
                    <a:pt x="6686" y="8935"/>
                  </a:cubicBezTo>
                  <a:cubicBezTo>
                    <a:pt x="6861" y="8881"/>
                    <a:pt x="7032" y="8814"/>
                    <a:pt x="7194" y="8733"/>
                  </a:cubicBezTo>
                  <a:cubicBezTo>
                    <a:pt x="7194" y="8733"/>
                    <a:pt x="7136" y="6578"/>
                    <a:pt x="7131" y="5138"/>
                  </a:cubicBezTo>
                  <a:cubicBezTo>
                    <a:pt x="7127" y="3703"/>
                    <a:pt x="7550" y="2124"/>
                    <a:pt x="5264" y="1"/>
                  </a:cubicBezTo>
                  <a:close/>
                </a:path>
              </a:pathLst>
            </a:custGeom>
            <a:solidFill>
              <a:srgbClr val="DFEBE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2997;p81">
              <a:extLst>
                <a:ext uri="{FF2B5EF4-FFF2-40B4-BE49-F238E27FC236}">
                  <a16:creationId xmlns:a16="http://schemas.microsoft.com/office/drawing/2014/main" id="{74AE41F9-A0A8-2646-B959-FE1B50E5B655}"/>
                </a:ext>
              </a:extLst>
            </p:cNvPr>
            <p:cNvSpPr/>
            <p:nvPr/>
          </p:nvSpPr>
          <p:spPr>
            <a:xfrm>
              <a:off x="9711579" y="2408224"/>
              <a:ext cx="125441" cy="42995"/>
            </a:xfrm>
            <a:custGeom>
              <a:avLst/>
              <a:gdLst/>
              <a:ahLst/>
              <a:cxnLst/>
              <a:rect l="l" t="t" r="r" b="b"/>
              <a:pathLst>
                <a:path w="1345" h="461" extrusionOk="0">
                  <a:moveTo>
                    <a:pt x="650" y="0"/>
                  </a:moveTo>
                  <a:cubicBezTo>
                    <a:pt x="626" y="0"/>
                    <a:pt x="603" y="2"/>
                    <a:pt x="580" y="4"/>
                  </a:cubicBezTo>
                  <a:cubicBezTo>
                    <a:pt x="531" y="4"/>
                    <a:pt x="486" y="13"/>
                    <a:pt x="445" y="22"/>
                  </a:cubicBezTo>
                  <a:cubicBezTo>
                    <a:pt x="400" y="31"/>
                    <a:pt x="364" y="44"/>
                    <a:pt x="324" y="58"/>
                  </a:cubicBezTo>
                  <a:cubicBezTo>
                    <a:pt x="288" y="71"/>
                    <a:pt x="256" y="89"/>
                    <a:pt x="225" y="107"/>
                  </a:cubicBezTo>
                  <a:cubicBezTo>
                    <a:pt x="175" y="134"/>
                    <a:pt x="130" y="166"/>
                    <a:pt x="90" y="202"/>
                  </a:cubicBezTo>
                  <a:lnTo>
                    <a:pt x="40" y="238"/>
                  </a:lnTo>
                  <a:cubicBezTo>
                    <a:pt x="0" y="270"/>
                    <a:pt x="32" y="331"/>
                    <a:pt x="77" y="331"/>
                  </a:cubicBezTo>
                  <a:cubicBezTo>
                    <a:pt x="83" y="331"/>
                    <a:pt x="88" y="330"/>
                    <a:pt x="94" y="328"/>
                  </a:cubicBezTo>
                  <a:lnTo>
                    <a:pt x="99" y="328"/>
                  </a:lnTo>
                  <a:lnTo>
                    <a:pt x="153" y="305"/>
                  </a:lnTo>
                  <a:cubicBezTo>
                    <a:pt x="193" y="283"/>
                    <a:pt x="238" y="265"/>
                    <a:pt x="288" y="247"/>
                  </a:cubicBezTo>
                  <a:cubicBezTo>
                    <a:pt x="315" y="238"/>
                    <a:pt x="346" y="229"/>
                    <a:pt x="378" y="220"/>
                  </a:cubicBezTo>
                  <a:lnTo>
                    <a:pt x="477" y="202"/>
                  </a:lnTo>
                  <a:cubicBezTo>
                    <a:pt x="513" y="193"/>
                    <a:pt x="549" y="193"/>
                    <a:pt x="585" y="193"/>
                  </a:cubicBezTo>
                  <a:cubicBezTo>
                    <a:pt x="597" y="191"/>
                    <a:pt x="608" y="191"/>
                    <a:pt x="619" y="191"/>
                  </a:cubicBezTo>
                  <a:cubicBezTo>
                    <a:pt x="646" y="191"/>
                    <a:pt x="672" y="194"/>
                    <a:pt x="697" y="197"/>
                  </a:cubicBezTo>
                  <a:cubicBezTo>
                    <a:pt x="733" y="202"/>
                    <a:pt x="774" y="206"/>
                    <a:pt x="810" y="215"/>
                  </a:cubicBezTo>
                  <a:cubicBezTo>
                    <a:pt x="846" y="224"/>
                    <a:pt x="877" y="238"/>
                    <a:pt x="913" y="251"/>
                  </a:cubicBezTo>
                  <a:cubicBezTo>
                    <a:pt x="976" y="274"/>
                    <a:pt x="1035" y="305"/>
                    <a:pt x="1093" y="337"/>
                  </a:cubicBezTo>
                  <a:cubicBezTo>
                    <a:pt x="1151" y="368"/>
                    <a:pt x="1205" y="409"/>
                    <a:pt x="1255" y="449"/>
                  </a:cubicBezTo>
                  <a:cubicBezTo>
                    <a:pt x="1264" y="457"/>
                    <a:pt x="1276" y="460"/>
                    <a:pt x="1288" y="460"/>
                  </a:cubicBezTo>
                  <a:cubicBezTo>
                    <a:pt x="1304" y="460"/>
                    <a:pt x="1321" y="453"/>
                    <a:pt x="1331" y="440"/>
                  </a:cubicBezTo>
                  <a:cubicBezTo>
                    <a:pt x="1345" y="427"/>
                    <a:pt x="1345" y="400"/>
                    <a:pt x="1336" y="382"/>
                  </a:cubicBezTo>
                  <a:lnTo>
                    <a:pt x="1336" y="377"/>
                  </a:lnTo>
                  <a:cubicBezTo>
                    <a:pt x="1291" y="314"/>
                    <a:pt x="1241" y="256"/>
                    <a:pt x="1183" y="211"/>
                  </a:cubicBezTo>
                  <a:cubicBezTo>
                    <a:pt x="1053" y="98"/>
                    <a:pt x="891" y="26"/>
                    <a:pt x="720" y="4"/>
                  </a:cubicBezTo>
                  <a:cubicBezTo>
                    <a:pt x="697" y="2"/>
                    <a:pt x="674" y="0"/>
                    <a:pt x="650"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2998;p81">
              <a:extLst>
                <a:ext uri="{FF2B5EF4-FFF2-40B4-BE49-F238E27FC236}">
                  <a16:creationId xmlns:a16="http://schemas.microsoft.com/office/drawing/2014/main" id="{313297F7-CBC1-F642-B99F-B1BDE8262FFE}"/>
                </a:ext>
              </a:extLst>
            </p:cNvPr>
            <p:cNvSpPr/>
            <p:nvPr/>
          </p:nvSpPr>
          <p:spPr>
            <a:xfrm>
              <a:off x="9798688" y="2330908"/>
              <a:ext cx="298448" cy="260676"/>
            </a:xfrm>
            <a:custGeom>
              <a:avLst/>
              <a:gdLst/>
              <a:ahLst/>
              <a:cxnLst/>
              <a:rect l="l" t="t" r="r" b="b"/>
              <a:pathLst>
                <a:path w="3200" h="2795" extrusionOk="0">
                  <a:moveTo>
                    <a:pt x="1697" y="151"/>
                  </a:moveTo>
                  <a:cubicBezTo>
                    <a:pt x="2528" y="151"/>
                    <a:pt x="3199" y="1012"/>
                    <a:pt x="2845" y="1877"/>
                  </a:cubicBezTo>
                  <a:cubicBezTo>
                    <a:pt x="2633" y="2390"/>
                    <a:pt x="2162" y="2648"/>
                    <a:pt x="1691" y="2648"/>
                  </a:cubicBezTo>
                  <a:cubicBezTo>
                    <a:pt x="1222" y="2648"/>
                    <a:pt x="752" y="2393"/>
                    <a:pt x="537" y="1881"/>
                  </a:cubicBezTo>
                  <a:cubicBezTo>
                    <a:pt x="276" y="1247"/>
                    <a:pt x="573" y="518"/>
                    <a:pt x="1207" y="252"/>
                  </a:cubicBezTo>
                  <a:cubicBezTo>
                    <a:pt x="1372" y="183"/>
                    <a:pt x="1538" y="151"/>
                    <a:pt x="1697" y="151"/>
                  </a:cubicBezTo>
                  <a:close/>
                  <a:moveTo>
                    <a:pt x="1682" y="0"/>
                  </a:moveTo>
                  <a:cubicBezTo>
                    <a:pt x="748" y="0"/>
                    <a:pt x="0" y="973"/>
                    <a:pt x="402" y="1939"/>
                  </a:cubicBezTo>
                  <a:cubicBezTo>
                    <a:pt x="629" y="2471"/>
                    <a:pt x="1147" y="2794"/>
                    <a:pt x="1692" y="2794"/>
                  </a:cubicBezTo>
                  <a:cubicBezTo>
                    <a:pt x="1871" y="2794"/>
                    <a:pt x="2053" y="2760"/>
                    <a:pt x="2228" y="2686"/>
                  </a:cubicBezTo>
                  <a:cubicBezTo>
                    <a:pt x="2750" y="2466"/>
                    <a:pt x="3088" y="1957"/>
                    <a:pt x="3083" y="1395"/>
                  </a:cubicBezTo>
                  <a:cubicBezTo>
                    <a:pt x="3083" y="828"/>
                    <a:pt x="2741" y="324"/>
                    <a:pt x="2219" y="109"/>
                  </a:cubicBezTo>
                  <a:cubicBezTo>
                    <a:pt x="2038" y="34"/>
                    <a:pt x="1857" y="0"/>
                    <a:pt x="1682"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2999;p81">
              <a:extLst>
                <a:ext uri="{FF2B5EF4-FFF2-40B4-BE49-F238E27FC236}">
                  <a16:creationId xmlns:a16="http://schemas.microsoft.com/office/drawing/2014/main" id="{21CC37BE-CB6C-3347-AB61-6BA789CDB391}"/>
                </a:ext>
              </a:extLst>
            </p:cNvPr>
            <p:cNvSpPr/>
            <p:nvPr/>
          </p:nvSpPr>
          <p:spPr>
            <a:xfrm>
              <a:off x="9451649" y="2314027"/>
              <a:ext cx="296489" cy="245473"/>
            </a:xfrm>
            <a:custGeom>
              <a:avLst/>
              <a:gdLst/>
              <a:ahLst/>
              <a:cxnLst/>
              <a:rect l="l" t="t" r="r" b="b"/>
              <a:pathLst>
                <a:path w="3179" h="2632" extrusionOk="0">
                  <a:moveTo>
                    <a:pt x="1599" y="151"/>
                  </a:moveTo>
                  <a:cubicBezTo>
                    <a:pt x="2373" y="151"/>
                    <a:pt x="3002" y="956"/>
                    <a:pt x="2670" y="1761"/>
                  </a:cubicBezTo>
                  <a:cubicBezTo>
                    <a:pt x="2473" y="2242"/>
                    <a:pt x="2033" y="2484"/>
                    <a:pt x="1592" y="2484"/>
                  </a:cubicBezTo>
                  <a:cubicBezTo>
                    <a:pt x="1155" y="2484"/>
                    <a:pt x="719" y="2246"/>
                    <a:pt x="520" y="1770"/>
                  </a:cubicBezTo>
                  <a:cubicBezTo>
                    <a:pt x="272" y="1176"/>
                    <a:pt x="551" y="492"/>
                    <a:pt x="1145" y="245"/>
                  </a:cubicBezTo>
                  <a:cubicBezTo>
                    <a:pt x="1298" y="180"/>
                    <a:pt x="1451" y="151"/>
                    <a:pt x="1599" y="151"/>
                  </a:cubicBezTo>
                  <a:close/>
                  <a:moveTo>
                    <a:pt x="1587" y="0"/>
                  </a:moveTo>
                  <a:cubicBezTo>
                    <a:pt x="706" y="0"/>
                    <a:pt x="1" y="917"/>
                    <a:pt x="380" y="1824"/>
                  </a:cubicBezTo>
                  <a:cubicBezTo>
                    <a:pt x="593" y="2328"/>
                    <a:pt x="1082" y="2631"/>
                    <a:pt x="1595" y="2631"/>
                  </a:cubicBezTo>
                  <a:cubicBezTo>
                    <a:pt x="1763" y="2631"/>
                    <a:pt x="1934" y="2599"/>
                    <a:pt x="2099" y="2530"/>
                  </a:cubicBezTo>
                  <a:cubicBezTo>
                    <a:pt x="3178" y="2075"/>
                    <a:pt x="3169" y="546"/>
                    <a:pt x="2090" y="101"/>
                  </a:cubicBezTo>
                  <a:cubicBezTo>
                    <a:pt x="1920" y="32"/>
                    <a:pt x="1751" y="0"/>
                    <a:pt x="1587"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3000;p81">
              <a:extLst>
                <a:ext uri="{FF2B5EF4-FFF2-40B4-BE49-F238E27FC236}">
                  <a16:creationId xmlns:a16="http://schemas.microsoft.com/office/drawing/2014/main" id="{30107F5A-87A4-7A4E-A662-3A7F396B9C1B}"/>
                </a:ext>
              </a:extLst>
            </p:cNvPr>
            <p:cNvSpPr/>
            <p:nvPr/>
          </p:nvSpPr>
          <p:spPr>
            <a:xfrm>
              <a:off x="10069809" y="2446649"/>
              <a:ext cx="157711" cy="42529"/>
            </a:xfrm>
            <a:custGeom>
              <a:avLst/>
              <a:gdLst/>
              <a:ahLst/>
              <a:cxnLst/>
              <a:rect l="l" t="t" r="r" b="b"/>
              <a:pathLst>
                <a:path w="1691" h="456" extrusionOk="0">
                  <a:moveTo>
                    <a:pt x="154" y="1"/>
                  </a:moveTo>
                  <a:cubicBezTo>
                    <a:pt x="30" y="1"/>
                    <a:pt x="1" y="187"/>
                    <a:pt x="131" y="213"/>
                  </a:cubicBezTo>
                  <a:lnTo>
                    <a:pt x="1521" y="456"/>
                  </a:lnTo>
                  <a:lnTo>
                    <a:pt x="1544" y="456"/>
                  </a:lnTo>
                  <a:cubicBezTo>
                    <a:pt x="1545" y="456"/>
                    <a:pt x="1547" y="456"/>
                    <a:pt x="1548" y="456"/>
                  </a:cubicBezTo>
                  <a:cubicBezTo>
                    <a:pt x="1675" y="456"/>
                    <a:pt x="1691" y="262"/>
                    <a:pt x="1562" y="244"/>
                  </a:cubicBezTo>
                  <a:lnTo>
                    <a:pt x="167" y="1"/>
                  </a:lnTo>
                  <a:cubicBezTo>
                    <a:pt x="163" y="1"/>
                    <a:pt x="158" y="1"/>
                    <a:pt x="154"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001;p81">
              <a:extLst>
                <a:ext uri="{FF2B5EF4-FFF2-40B4-BE49-F238E27FC236}">
                  <a16:creationId xmlns:a16="http://schemas.microsoft.com/office/drawing/2014/main" id="{97C1BD34-189E-B64A-884A-7BE563B03846}"/>
                </a:ext>
              </a:extLst>
            </p:cNvPr>
            <p:cNvSpPr/>
            <p:nvPr/>
          </p:nvSpPr>
          <p:spPr>
            <a:xfrm>
              <a:off x="10160836" y="1848728"/>
              <a:ext cx="96996" cy="185224"/>
            </a:xfrm>
            <a:custGeom>
              <a:avLst/>
              <a:gdLst/>
              <a:ahLst/>
              <a:cxnLst/>
              <a:rect l="l" t="t" r="r" b="b"/>
              <a:pathLst>
                <a:path w="1040" h="1986" extrusionOk="0">
                  <a:moveTo>
                    <a:pt x="1011" y="0"/>
                  </a:moveTo>
                  <a:cubicBezTo>
                    <a:pt x="1009" y="0"/>
                    <a:pt x="1006" y="1"/>
                    <a:pt x="1004" y="2"/>
                  </a:cubicBezTo>
                  <a:cubicBezTo>
                    <a:pt x="1004" y="2"/>
                    <a:pt x="968" y="11"/>
                    <a:pt x="905" y="29"/>
                  </a:cubicBezTo>
                  <a:cubicBezTo>
                    <a:pt x="811" y="51"/>
                    <a:pt x="725" y="87"/>
                    <a:pt x="644" y="128"/>
                  </a:cubicBezTo>
                  <a:cubicBezTo>
                    <a:pt x="586" y="155"/>
                    <a:pt x="532" y="186"/>
                    <a:pt x="478" y="227"/>
                  </a:cubicBezTo>
                  <a:cubicBezTo>
                    <a:pt x="419" y="267"/>
                    <a:pt x="365" y="312"/>
                    <a:pt x="311" y="366"/>
                  </a:cubicBezTo>
                  <a:cubicBezTo>
                    <a:pt x="257" y="420"/>
                    <a:pt x="212" y="483"/>
                    <a:pt x="167" y="550"/>
                  </a:cubicBezTo>
                  <a:cubicBezTo>
                    <a:pt x="127" y="618"/>
                    <a:pt x="91" y="690"/>
                    <a:pt x="68" y="771"/>
                  </a:cubicBezTo>
                  <a:cubicBezTo>
                    <a:pt x="37" y="847"/>
                    <a:pt x="19" y="924"/>
                    <a:pt x="10" y="1005"/>
                  </a:cubicBezTo>
                  <a:cubicBezTo>
                    <a:pt x="1" y="1081"/>
                    <a:pt x="1" y="1158"/>
                    <a:pt x="5" y="1234"/>
                  </a:cubicBezTo>
                  <a:cubicBezTo>
                    <a:pt x="14" y="1369"/>
                    <a:pt x="41" y="1504"/>
                    <a:pt x="91" y="1630"/>
                  </a:cubicBezTo>
                  <a:cubicBezTo>
                    <a:pt x="131" y="1752"/>
                    <a:pt x="190" y="1869"/>
                    <a:pt x="266" y="1972"/>
                  </a:cubicBezTo>
                  <a:cubicBezTo>
                    <a:pt x="272" y="1981"/>
                    <a:pt x="282" y="1986"/>
                    <a:pt x="291" y="1986"/>
                  </a:cubicBezTo>
                  <a:cubicBezTo>
                    <a:pt x="297" y="1986"/>
                    <a:pt x="302" y="1984"/>
                    <a:pt x="307" y="1981"/>
                  </a:cubicBezTo>
                  <a:cubicBezTo>
                    <a:pt x="325" y="1977"/>
                    <a:pt x="338" y="1954"/>
                    <a:pt x="329" y="1936"/>
                  </a:cubicBezTo>
                  <a:cubicBezTo>
                    <a:pt x="293" y="1819"/>
                    <a:pt x="266" y="1702"/>
                    <a:pt x="244" y="1585"/>
                  </a:cubicBezTo>
                  <a:cubicBezTo>
                    <a:pt x="235" y="1531"/>
                    <a:pt x="226" y="1477"/>
                    <a:pt x="221" y="1414"/>
                  </a:cubicBezTo>
                  <a:cubicBezTo>
                    <a:pt x="212" y="1351"/>
                    <a:pt x="208" y="1288"/>
                    <a:pt x="208" y="1225"/>
                  </a:cubicBezTo>
                  <a:cubicBezTo>
                    <a:pt x="212" y="1162"/>
                    <a:pt x="212" y="1095"/>
                    <a:pt x="221" y="1027"/>
                  </a:cubicBezTo>
                  <a:cubicBezTo>
                    <a:pt x="230" y="964"/>
                    <a:pt x="248" y="897"/>
                    <a:pt x="266" y="834"/>
                  </a:cubicBezTo>
                  <a:cubicBezTo>
                    <a:pt x="289" y="771"/>
                    <a:pt x="311" y="708"/>
                    <a:pt x="347" y="649"/>
                  </a:cubicBezTo>
                  <a:cubicBezTo>
                    <a:pt x="379" y="595"/>
                    <a:pt x="415" y="542"/>
                    <a:pt x="455" y="488"/>
                  </a:cubicBezTo>
                  <a:cubicBezTo>
                    <a:pt x="496" y="438"/>
                    <a:pt x="545" y="398"/>
                    <a:pt x="586" y="357"/>
                  </a:cubicBezTo>
                  <a:cubicBezTo>
                    <a:pt x="626" y="317"/>
                    <a:pt x="671" y="281"/>
                    <a:pt x="716" y="249"/>
                  </a:cubicBezTo>
                  <a:cubicBezTo>
                    <a:pt x="752" y="218"/>
                    <a:pt x="793" y="186"/>
                    <a:pt x="838" y="164"/>
                  </a:cubicBezTo>
                  <a:lnTo>
                    <a:pt x="937" y="105"/>
                  </a:lnTo>
                  <a:cubicBezTo>
                    <a:pt x="991" y="74"/>
                    <a:pt x="1022" y="51"/>
                    <a:pt x="1022" y="51"/>
                  </a:cubicBezTo>
                  <a:lnTo>
                    <a:pt x="1027" y="51"/>
                  </a:lnTo>
                  <a:cubicBezTo>
                    <a:pt x="1036" y="42"/>
                    <a:pt x="1040" y="33"/>
                    <a:pt x="1036" y="20"/>
                  </a:cubicBezTo>
                  <a:cubicBezTo>
                    <a:pt x="1032" y="9"/>
                    <a:pt x="1022" y="0"/>
                    <a:pt x="1011"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002;p81">
              <a:extLst>
                <a:ext uri="{FF2B5EF4-FFF2-40B4-BE49-F238E27FC236}">
                  <a16:creationId xmlns:a16="http://schemas.microsoft.com/office/drawing/2014/main" id="{7C1A2766-E731-FE4E-92D7-62A4C1C23C9E}"/>
                </a:ext>
              </a:extLst>
            </p:cNvPr>
            <p:cNvSpPr/>
            <p:nvPr/>
          </p:nvSpPr>
          <p:spPr>
            <a:xfrm>
              <a:off x="10259883" y="1911681"/>
              <a:ext cx="121338" cy="158737"/>
            </a:xfrm>
            <a:custGeom>
              <a:avLst/>
              <a:gdLst/>
              <a:ahLst/>
              <a:cxnLst/>
              <a:rect l="l" t="t" r="r" b="b"/>
              <a:pathLst>
                <a:path w="1301" h="1702" extrusionOk="0">
                  <a:moveTo>
                    <a:pt x="1090" y="0"/>
                  </a:moveTo>
                  <a:cubicBezTo>
                    <a:pt x="1087" y="0"/>
                    <a:pt x="1083" y="1"/>
                    <a:pt x="1080" y="1"/>
                  </a:cubicBezTo>
                  <a:cubicBezTo>
                    <a:pt x="1062" y="6"/>
                    <a:pt x="1053" y="28"/>
                    <a:pt x="1058" y="46"/>
                  </a:cubicBezTo>
                  <a:cubicBezTo>
                    <a:pt x="1058" y="46"/>
                    <a:pt x="1067" y="82"/>
                    <a:pt x="1076" y="141"/>
                  </a:cubicBezTo>
                  <a:cubicBezTo>
                    <a:pt x="1094" y="222"/>
                    <a:pt x="1103" y="307"/>
                    <a:pt x="1107" y="393"/>
                  </a:cubicBezTo>
                  <a:cubicBezTo>
                    <a:pt x="1112" y="447"/>
                    <a:pt x="1112" y="501"/>
                    <a:pt x="1107" y="555"/>
                  </a:cubicBezTo>
                  <a:cubicBezTo>
                    <a:pt x="1107" y="618"/>
                    <a:pt x="1098" y="676"/>
                    <a:pt x="1089" y="735"/>
                  </a:cubicBezTo>
                  <a:cubicBezTo>
                    <a:pt x="1076" y="798"/>
                    <a:pt x="1058" y="856"/>
                    <a:pt x="1035" y="915"/>
                  </a:cubicBezTo>
                  <a:cubicBezTo>
                    <a:pt x="1008" y="973"/>
                    <a:pt x="981" y="1027"/>
                    <a:pt x="945" y="1081"/>
                  </a:cubicBezTo>
                  <a:cubicBezTo>
                    <a:pt x="905" y="1135"/>
                    <a:pt x="864" y="1185"/>
                    <a:pt x="819" y="1230"/>
                  </a:cubicBezTo>
                  <a:cubicBezTo>
                    <a:pt x="770" y="1270"/>
                    <a:pt x="720" y="1311"/>
                    <a:pt x="671" y="1347"/>
                  </a:cubicBezTo>
                  <a:cubicBezTo>
                    <a:pt x="617" y="1378"/>
                    <a:pt x="563" y="1419"/>
                    <a:pt x="513" y="1446"/>
                  </a:cubicBezTo>
                  <a:lnTo>
                    <a:pt x="360" y="1517"/>
                  </a:lnTo>
                  <a:cubicBezTo>
                    <a:pt x="284" y="1553"/>
                    <a:pt x="203" y="1585"/>
                    <a:pt x="122" y="1612"/>
                  </a:cubicBezTo>
                  <a:cubicBezTo>
                    <a:pt x="63" y="1634"/>
                    <a:pt x="27" y="1648"/>
                    <a:pt x="27" y="1648"/>
                  </a:cubicBezTo>
                  <a:cubicBezTo>
                    <a:pt x="1" y="1661"/>
                    <a:pt x="10" y="1702"/>
                    <a:pt x="41" y="1702"/>
                  </a:cubicBezTo>
                  <a:cubicBezTo>
                    <a:pt x="41" y="1702"/>
                    <a:pt x="77" y="1697"/>
                    <a:pt x="140" y="1693"/>
                  </a:cubicBezTo>
                  <a:cubicBezTo>
                    <a:pt x="234" y="1684"/>
                    <a:pt x="320" y="1670"/>
                    <a:pt x="410" y="1648"/>
                  </a:cubicBezTo>
                  <a:lnTo>
                    <a:pt x="585" y="1598"/>
                  </a:lnTo>
                  <a:cubicBezTo>
                    <a:pt x="648" y="1571"/>
                    <a:pt x="707" y="1544"/>
                    <a:pt x="774" y="1508"/>
                  </a:cubicBezTo>
                  <a:cubicBezTo>
                    <a:pt x="837" y="1473"/>
                    <a:pt x="900" y="1428"/>
                    <a:pt x="959" y="1378"/>
                  </a:cubicBezTo>
                  <a:cubicBezTo>
                    <a:pt x="1017" y="1324"/>
                    <a:pt x="1071" y="1266"/>
                    <a:pt x="1121" y="1203"/>
                  </a:cubicBezTo>
                  <a:cubicBezTo>
                    <a:pt x="1211" y="1072"/>
                    <a:pt x="1269" y="924"/>
                    <a:pt x="1292" y="766"/>
                  </a:cubicBezTo>
                  <a:cubicBezTo>
                    <a:pt x="1301" y="694"/>
                    <a:pt x="1301" y="622"/>
                    <a:pt x="1296" y="555"/>
                  </a:cubicBezTo>
                  <a:cubicBezTo>
                    <a:pt x="1292" y="492"/>
                    <a:pt x="1283" y="429"/>
                    <a:pt x="1265" y="366"/>
                  </a:cubicBezTo>
                  <a:cubicBezTo>
                    <a:pt x="1238" y="244"/>
                    <a:pt x="1193" y="123"/>
                    <a:pt x="1125" y="19"/>
                  </a:cubicBezTo>
                  <a:cubicBezTo>
                    <a:pt x="1118" y="8"/>
                    <a:pt x="1104" y="0"/>
                    <a:pt x="109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003;p81">
              <a:extLst>
                <a:ext uri="{FF2B5EF4-FFF2-40B4-BE49-F238E27FC236}">
                  <a16:creationId xmlns:a16="http://schemas.microsoft.com/office/drawing/2014/main" id="{DE1B4189-82E1-1E4B-9228-06E5231EB978}"/>
                </a:ext>
              </a:extLst>
            </p:cNvPr>
            <p:cNvSpPr/>
            <p:nvPr/>
          </p:nvSpPr>
          <p:spPr>
            <a:xfrm>
              <a:off x="10215862" y="1887433"/>
              <a:ext cx="102032" cy="162841"/>
            </a:xfrm>
            <a:custGeom>
              <a:avLst/>
              <a:gdLst/>
              <a:ahLst/>
              <a:cxnLst/>
              <a:rect l="l" t="t" r="r" b="b"/>
              <a:pathLst>
                <a:path w="1094" h="1746" extrusionOk="0">
                  <a:moveTo>
                    <a:pt x="1053" y="1"/>
                  </a:moveTo>
                  <a:cubicBezTo>
                    <a:pt x="936" y="10"/>
                    <a:pt x="819" y="41"/>
                    <a:pt x="715" y="95"/>
                  </a:cubicBezTo>
                  <a:cubicBezTo>
                    <a:pt x="661" y="118"/>
                    <a:pt x="612" y="149"/>
                    <a:pt x="567" y="180"/>
                  </a:cubicBezTo>
                  <a:cubicBezTo>
                    <a:pt x="513" y="216"/>
                    <a:pt x="464" y="257"/>
                    <a:pt x="419" y="302"/>
                  </a:cubicBezTo>
                  <a:cubicBezTo>
                    <a:pt x="315" y="401"/>
                    <a:pt x="234" y="513"/>
                    <a:pt x="171" y="639"/>
                  </a:cubicBezTo>
                  <a:cubicBezTo>
                    <a:pt x="140" y="702"/>
                    <a:pt x="113" y="765"/>
                    <a:pt x="90" y="833"/>
                  </a:cubicBezTo>
                  <a:cubicBezTo>
                    <a:pt x="68" y="896"/>
                    <a:pt x="50" y="963"/>
                    <a:pt x="36" y="1031"/>
                  </a:cubicBezTo>
                  <a:cubicBezTo>
                    <a:pt x="14" y="1143"/>
                    <a:pt x="0" y="1265"/>
                    <a:pt x="5" y="1382"/>
                  </a:cubicBezTo>
                  <a:cubicBezTo>
                    <a:pt x="5" y="1463"/>
                    <a:pt x="9" y="1544"/>
                    <a:pt x="23" y="1625"/>
                  </a:cubicBezTo>
                  <a:cubicBezTo>
                    <a:pt x="27" y="1688"/>
                    <a:pt x="36" y="1719"/>
                    <a:pt x="36" y="1719"/>
                  </a:cubicBezTo>
                  <a:cubicBezTo>
                    <a:pt x="36" y="1737"/>
                    <a:pt x="50" y="1746"/>
                    <a:pt x="63" y="1746"/>
                  </a:cubicBezTo>
                  <a:cubicBezTo>
                    <a:pt x="77" y="1746"/>
                    <a:pt x="90" y="1737"/>
                    <a:pt x="90" y="1719"/>
                  </a:cubicBezTo>
                  <a:cubicBezTo>
                    <a:pt x="90" y="1719"/>
                    <a:pt x="95" y="1688"/>
                    <a:pt x="108" y="1629"/>
                  </a:cubicBezTo>
                  <a:cubicBezTo>
                    <a:pt x="117" y="1571"/>
                    <a:pt x="122" y="1490"/>
                    <a:pt x="149" y="1395"/>
                  </a:cubicBezTo>
                  <a:lnTo>
                    <a:pt x="180" y="1242"/>
                  </a:lnTo>
                  <a:cubicBezTo>
                    <a:pt x="194" y="1188"/>
                    <a:pt x="207" y="1134"/>
                    <a:pt x="225" y="1076"/>
                  </a:cubicBezTo>
                  <a:cubicBezTo>
                    <a:pt x="243" y="1022"/>
                    <a:pt x="261" y="963"/>
                    <a:pt x="284" y="909"/>
                  </a:cubicBezTo>
                  <a:cubicBezTo>
                    <a:pt x="306" y="851"/>
                    <a:pt x="333" y="797"/>
                    <a:pt x="360" y="738"/>
                  </a:cubicBezTo>
                  <a:cubicBezTo>
                    <a:pt x="392" y="684"/>
                    <a:pt x="419" y="630"/>
                    <a:pt x="455" y="585"/>
                  </a:cubicBezTo>
                  <a:cubicBezTo>
                    <a:pt x="495" y="540"/>
                    <a:pt x="522" y="486"/>
                    <a:pt x="567" y="446"/>
                  </a:cubicBezTo>
                  <a:cubicBezTo>
                    <a:pt x="634" y="365"/>
                    <a:pt x="711" y="297"/>
                    <a:pt x="796" y="234"/>
                  </a:cubicBezTo>
                  <a:cubicBezTo>
                    <a:pt x="882" y="171"/>
                    <a:pt x="972" y="118"/>
                    <a:pt x="1071" y="77"/>
                  </a:cubicBezTo>
                  <a:cubicBezTo>
                    <a:pt x="1084" y="68"/>
                    <a:pt x="1093" y="55"/>
                    <a:pt x="1089" y="37"/>
                  </a:cubicBezTo>
                  <a:cubicBezTo>
                    <a:pt x="1089" y="19"/>
                    <a:pt x="1071" y="1"/>
                    <a:pt x="1053"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3004;p81">
              <a:extLst>
                <a:ext uri="{FF2B5EF4-FFF2-40B4-BE49-F238E27FC236}">
                  <a16:creationId xmlns:a16="http://schemas.microsoft.com/office/drawing/2014/main" id="{9F350241-0BCE-7842-BBFB-7077E228B16C}"/>
                </a:ext>
              </a:extLst>
            </p:cNvPr>
            <p:cNvSpPr/>
            <p:nvPr/>
          </p:nvSpPr>
          <p:spPr>
            <a:xfrm>
              <a:off x="10146287" y="2459520"/>
              <a:ext cx="225701" cy="253308"/>
            </a:xfrm>
            <a:custGeom>
              <a:avLst/>
              <a:gdLst/>
              <a:ahLst/>
              <a:cxnLst/>
              <a:rect l="l" t="t" r="r" b="b"/>
              <a:pathLst>
                <a:path w="2420" h="2716" extrusionOk="0">
                  <a:moveTo>
                    <a:pt x="1369" y="0"/>
                  </a:moveTo>
                  <a:cubicBezTo>
                    <a:pt x="1247" y="0"/>
                    <a:pt x="1127" y="22"/>
                    <a:pt x="1012" y="66"/>
                  </a:cubicBezTo>
                  <a:cubicBezTo>
                    <a:pt x="886" y="111"/>
                    <a:pt x="769" y="183"/>
                    <a:pt x="665" y="268"/>
                  </a:cubicBezTo>
                  <a:cubicBezTo>
                    <a:pt x="620" y="300"/>
                    <a:pt x="580" y="340"/>
                    <a:pt x="544" y="381"/>
                  </a:cubicBezTo>
                  <a:cubicBezTo>
                    <a:pt x="508" y="412"/>
                    <a:pt x="476" y="448"/>
                    <a:pt x="449" y="489"/>
                  </a:cubicBezTo>
                  <a:cubicBezTo>
                    <a:pt x="395" y="556"/>
                    <a:pt x="350" y="605"/>
                    <a:pt x="328" y="641"/>
                  </a:cubicBezTo>
                  <a:cubicBezTo>
                    <a:pt x="305" y="677"/>
                    <a:pt x="292" y="700"/>
                    <a:pt x="292" y="700"/>
                  </a:cubicBezTo>
                  <a:cubicBezTo>
                    <a:pt x="278" y="718"/>
                    <a:pt x="287" y="749"/>
                    <a:pt x="310" y="758"/>
                  </a:cubicBezTo>
                  <a:cubicBezTo>
                    <a:pt x="317" y="764"/>
                    <a:pt x="325" y="766"/>
                    <a:pt x="334" y="766"/>
                  </a:cubicBezTo>
                  <a:cubicBezTo>
                    <a:pt x="346" y="766"/>
                    <a:pt x="358" y="760"/>
                    <a:pt x="364" y="749"/>
                  </a:cubicBezTo>
                  <a:cubicBezTo>
                    <a:pt x="364" y="749"/>
                    <a:pt x="382" y="731"/>
                    <a:pt x="404" y="691"/>
                  </a:cubicBezTo>
                  <a:cubicBezTo>
                    <a:pt x="427" y="655"/>
                    <a:pt x="472" y="614"/>
                    <a:pt x="526" y="551"/>
                  </a:cubicBezTo>
                  <a:cubicBezTo>
                    <a:pt x="553" y="520"/>
                    <a:pt x="580" y="489"/>
                    <a:pt x="616" y="457"/>
                  </a:cubicBezTo>
                  <a:cubicBezTo>
                    <a:pt x="652" y="421"/>
                    <a:pt x="692" y="390"/>
                    <a:pt x="737" y="358"/>
                  </a:cubicBezTo>
                  <a:cubicBezTo>
                    <a:pt x="832" y="286"/>
                    <a:pt x="940" y="232"/>
                    <a:pt x="1057" y="192"/>
                  </a:cubicBezTo>
                  <a:cubicBezTo>
                    <a:pt x="1149" y="161"/>
                    <a:pt x="1243" y="147"/>
                    <a:pt x="1340" y="147"/>
                  </a:cubicBezTo>
                  <a:cubicBezTo>
                    <a:pt x="1384" y="147"/>
                    <a:pt x="1429" y="150"/>
                    <a:pt x="1475" y="156"/>
                  </a:cubicBezTo>
                  <a:lnTo>
                    <a:pt x="1587" y="174"/>
                  </a:lnTo>
                  <a:cubicBezTo>
                    <a:pt x="1623" y="183"/>
                    <a:pt x="1664" y="201"/>
                    <a:pt x="1700" y="214"/>
                  </a:cubicBezTo>
                  <a:cubicBezTo>
                    <a:pt x="1731" y="228"/>
                    <a:pt x="1772" y="237"/>
                    <a:pt x="1808" y="250"/>
                  </a:cubicBezTo>
                  <a:cubicBezTo>
                    <a:pt x="1839" y="268"/>
                    <a:pt x="1893" y="295"/>
                    <a:pt x="1911" y="309"/>
                  </a:cubicBezTo>
                  <a:lnTo>
                    <a:pt x="2015" y="390"/>
                  </a:lnTo>
                  <a:cubicBezTo>
                    <a:pt x="2042" y="417"/>
                    <a:pt x="2069" y="448"/>
                    <a:pt x="2091" y="480"/>
                  </a:cubicBezTo>
                  <a:cubicBezTo>
                    <a:pt x="2118" y="511"/>
                    <a:pt x="2136" y="547"/>
                    <a:pt x="2154" y="583"/>
                  </a:cubicBezTo>
                  <a:cubicBezTo>
                    <a:pt x="2177" y="619"/>
                    <a:pt x="2190" y="655"/>
                    <a:pt x="2199" y="695"/>
                  </a:cubicBezTo>
                  <a:cubicBezTo>
                    <a:pt x="2253" y="866"/>
                    <a:pt x="2258" y="1042"/>
                    <a:pt x="2222" y="1213"/>
                  </a:cubicBezTo>
                  <a:cubicBezTo>
                    <a:pt x="2190" y="1388"/>
                    <a:pt x="2132" y="1559"/>
                    <a:pt x="2042" y="1712"/>
                  </a:cubicBezTo>
                  <a:cubicBezTo>
                    <a:pt x="1961" y="1865"/>
                    <a:pt x="1857" y="2009"/>
                    <a:pt x="1736" y="2130"/>
                  </a:cubicBezTo>
                  <a:cubicBezTo>
                    <a:pt x="1623" y="2247"/>
                    <a:pt x="1493" y="2346"/>
                    <a:pt x="1353" y="2427"/>
                  </a:cubicBezTo>
                  <a:lnTo>
                    <a:pt x="1250" y="2481"/>
                  </a:lnTo>
                  <a:cubicBezTo>
                    <a:pt x="1237" y="2486"/>
                    <a:pt x="1214" y="2499"/>
                    <a:pt x="1205" y="2499"/>
                  </a:cubicBezTo>
                  <a:lnTo>
                    <a:pt x="1151" y="2517"/>
                  </a:lnTo>
                  <a:cubicBezTo>
                    <a:pt x="1084" y="2540"/>
                    <a:pt x="1012" y="2562"/>
                    <a:pt x="944" y="2576"/>
                  </a:cubicBezTo>
                  <a:cubicBezTo>
                    <a:pt x="877" y="2580"/>
                    <a:pt x="818" y="2589"/>
                    <a:pt x="755" y="2594"/>
                  </a:cubicBezTo>
                  <a:lnTo>
                    <a:pt x="584" y="2589"/>
                  </a:lnTo>
                  <a:cubicBezTo>
                    <a:pt x="490" y="2576"/>
                    <a:pt x="395" y="2553"/>
                    <a:pt x="305" y="2522"/>
                  </a:cubicBezTo>
                  <a:cubicBezTo>
                    <a:pt x="247" y="2499"/>
                    <a:pt x="193" y="2477"/>
                    <a:pt x="139" y="2450"/>
                  </a:cubicBezTo>
                  <a:cubicBezTo>
                    <a:pt x="121" y="2441"/>
                    <a:pt x="98" y="2427"/>
                    <a:pt x="80" y="2418"/>
                  </a:cubicBezTo>
                  <a:cubicBezTo>
                    <a:pt x="73" y="2414"/>
                    <a:pt x="65" y="2412"/>
                    <a:pt x="58" y="2412"/>
                  </a:cubicBezTo>
                  <a:cubicBezTo>
                    <a:pt x="24" y="2412"/>
                    <a:pt x="1" y="2460"/>
                    <a:pt x="31" y="2486"/>
                  </a:cubicBezTo>
                  <a:cubicBezTo>
                    <a:pt x="107" y="2535"/>
                    <a:pt x="188" y="2580"/>
                    <a:pt x="269" y="2612"/>
                  </a:cubicBezTo>
                  <a:cubicBezTo>
                    <a:pt x="364" y="2648"/>
                    <a:pt x="463" y="2679"/>
                    <a:pt x="566" y="2697"/>
                  </a:cubicBezTo>
                  <a:lnTo>
                    <a:pt x="755" y="2715"/>
                  </a:lnTo>
                  <a:cubicBezTo>
                    <a:pt x="823" y="2715"/>
                    <a:pt x="895" y="2702"/>
                    <a:pt x="971" y="2697"/>
                  </a:cubicBezTo>
                  <a:cubicBezTo>
                    <a:pt x="1043" y="2684"/>
                    <a:pt x="1115" y="2666"/>
                    <a:pt x="1187" y="2643"/>
                  </a:cubicBezTo>
                  <a:lnTo>
                    <a:pt x="1245" y="2625"/>
                  </a:lnTo>
                  <a:cubicBezTo>
                    <a:pt x="1263" y="2616"/>
                    <a:pt x="1286" y="2607"/>
                    <a:pt x="1304" y="2598"/>
                  </a:cubicBezTo>
                  <a:lnTo>
                    <a:pt x="1416" y="2549"/>
                  </a:lnTo>
                  <a:cubicBezTo>
                    <a:pt x="1574" y="2463"/>
                    <a:pt x="1718" y="2360"/>
                    <a:pt x="1839" y="2234"/>
                  </a:cubicBezTo>
                  <a:cubicBezTo>
                    <a:pt x="1974" y="2099"/>
                    <a:pt x="2087" y="1946"/>
                    <a:pt x="2177" y="1784"/>
                  </a:cubicBezTo>
                  <a:cubicBezTo>
                    <a:pt x="2271" y="1613"/>
                    <a:pt x="2339" y="1429"/>
                    <a:pt x="2379" y="1235"/>
                  </a:cubicBezTo>
                  <a:cubicBezTo>
                    <a:pt x="2420" y="1037"/>
                    <a:pt x="2406" y="835"/>
                    <a:pt x="2348" y="646"/>
                  </a:cubicBezTo>
                  <a:cubicBezTo>
                    <a:pt x="2334" y="596"/>
                    <a:pt x="2316" y="547"/>
                    <a:pt x="2289" y="506"/>
                  </a:cubicBezTo>
                  <a:cubicBezTo>
                    <a:pt x="2267" y="462"/>
                    <a:pt x="2240" y="417"/>
                    <a:pt x="2208" y="376"/>
                  </a:cubicBezTo>
                  <a:cubicBezTo>
                    <a:pt x="2177" y="336"/>
                    <a:pt x="2145" y="300"/>
                    <a:pt x="2105" y="264"/>
                  </a:cubicBezTo>
                  <a:lnTo>
                    <a:pt x="2001" y="183"/>
                  </a:lnTo>
                  <a:cubicBezTo>
                    <a:pt x="1961" y="160"/>
                    <a:pt x="1920" y="133"/>
                    <a:pt x="1880" y="115"/>
                  </a:cubicBezTo>
                  <a:cubicBezTo>
                    <a:pt x="1835" y="97"/>
                    <a:pt x="1790" y="79"/>
                    <a:pt x="1745" y="66"/>
                  </a:cubicBezTo>
                  <a:cubicBezTo>
                    <a:pt x="1700" y="52"/>
                    <a:pt x="1659" y="39"/>
                    <a:pt x="1619" y="25"/>
                  </a:cubicBezTo>
                  <a:lnTo>
                    <a:pt x="1488" y="7"/>
                  </a:lnTo>
                  <a:cubicBezTo>
                    <a:pt x="1449" y="3"/>
                    <a:pt x="1409" y="0"/>
                    <a:pt x="1369"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3005;p81">
              <a:extLst>
                <a:ext uri="{FF2B5EF4-FFF2-40B4-BE49-F238E27FC236}">
                  <a16:creationId xmlns:a16="http://schemas.microsoft.com/office/drawing/2014/main" id="{81AEE6C2-44E7-B84F-B244-8B5F294CE969}"/>
                </a:ext>
              </a:extLst>
            </p:cNvPr>
            <p:cNvSpPr/>
            <p:nvPr/>
          </p:nvSpPr>
          <p:spPr>
            <a:xfrm>
              <a:off x="9572241" y="1932480"/>
              <a:ext cx="558471" cy="232510"/>
            </a:xfrm>
            <a:custGeom>
              <a:avLst/>
              <a:gdLst/>
              <a:ahLst/>
              <a:cxnLst/>
              <a:rect l="l" t="t" r="r" b="b"/>
              <a:pathLst>
                <a:path w="5988" h="2493" extrusionOk="0">
                  <a:moveTo>
                    <a:pt x="3338" y="0"/>
                  </a:moveTo>
                  <a:cubicBezTo>
                    <a:pt x="3087" y="0"/>
                    <a:pt x="2836" y="25"/>
                    <a:pt x="2591" y="75"/>
                  </a:cubicBezTo>
                  <a:cubicBezTo>
                    <a:pt x="2362" y="120"/>
                    <a:pt x="2142" y="188"/>
                    <a:pt x="1930" y="278"/>
                  </a:cubicBezTo>
                  <a:cubicBezTo>
                    <a:pt x="1728" y="368"/>
                    <a:pt x="1534" y="485"/>
                    <a:pt x="1354" y="615"/>
                  </a:cubicBezTo>
                  <a:cubicBezTo>
                    <a:pt x="1044" y="854"/>
                    <a:pt x="770" y="1142"/>
                    <a:pt x="545" y="1461"/>
                  </a:cubicBezTo>
                  <a:cubicBezTo>
                    <a:pt x="383" y="1681"/>
                    <a:pt x="243" y="1920"/>
                    <a:pt x="126" y="2167"/>
                  </a:cubicBezTo>
                  <a:cubicBezTo>
                    <a:pt x="81" y="2262"/>
                    <a:pt x="41" y="2356"/>
                    <a:pt x="5" y="2455"/>
                  </a:cubicBezTo>
                  <a:cubicBezTo>
                    <a:pt x="0" y="2469"/>
                    <a:pt x="5" y="2482"/>
                    <a:pt x="18" y="2491"/>
                  </a:cubicBezTo>
                  <a:cubicBezTo>
                    <a:pt x="22" y="2492"/>
                    <a:pt x="25" y="2493"/>
                    <a:pt x="29" y="2493"/>
                  </a:cubicBezTo>
                  <a:cubicBezTo>
                    <a:pt x="40" y="2493"/>
                    <a:pt x="51" y="2488"/>
                    <a:pt x="54" y="2478"/>
                  </a:cubicBezTo>
                  <a:cubicBezTo>
                    <a:pt x="54" y="2478"/>
                    <a:pt x="99" y="2374"/>
                    <a:pt x="198" y="2208"/>
                  </a:cubicBezTo>
                  <a:cubicBezTo>
                    <a:pt x="333" y="1974"/>
                    <a:pt x="486" y="1753"/>
                    <a:pt x="653" y="1546"/>
                  </a:cubicBezTo>
                  <a:cubicBezTo>
                    <a:pt x="887" y="1250"/>
                    <a:pt x="1161" y="989"/>
                    <a:pt x="1467" y="768"/>
                  </a:cubicBezTo>
                  <a:cubicBezTo>
                    <a:pt x="1633" y="647"/>
                    <a:pt x="1818" y="543"/>
                    <a:pt x="2011" y="462"/>
                  </a:cubicBezTo>
                  <a:cubicBezTo>
                    <a:pt x="2209" y="381"/>
                    <a:pt x="2416" y="318"/>
                    <a:pt x="2632" y="282"/>
                  </a:cubicBezTo>
                  <a:cubicBezTo>
                    <a:pt x="2880" y="232"/>
                    <a:pt x="3134" y="206"/>
                    <a:pt x="3387" y="206"/>
                  </a:cubicBezTo>
                  <a:cubicBezTo>
                    <a:pt x="3560" y="206"/>
                    <a:pt x="3733" y="218"/>
                    <a:pt x="3905" y="242"/>
                  </a:cubicBezTo>
                  <a:cubicBezTo>
                    <a:pt x="4278" y="296"/>
                    <a:pt x="4638" y="399"/>
                    <a:pt x="4980" y="552"/>
                  </a:cubicBezTo>
                  <a:cubicBezTo>
                    <a:pt x="5228" y="660"/>
                    <a:pt x="5462" y="791"/>
                    <a:pt x="5678" y="944"/>
                  </a:cubicBezTo>
                  <a:cubicBezTo>
                    <a:pt x="5763" y="1002"/>
                    <a:pt x="5844" y="1065"/>
                    <a:pt x="5920" y="1128"/>
                  </a:cubicBezTo>
                  <a:cubicBezTo>
                    <a:pt x="5926" y="1134"/>
                    <a:pt x="5934" y="1136"/>
                    <a:pt x="5942" y="1136"/>
                  </a:cubicBezTo>
                  <a:cubicBezTo>
                    <a:pt x="5953" y="1136"/>
                    <a:pt x="5965" y="1131"/>
                    <a:pt x="5970" y="1124"/>
                  </a:cubicBezTo>
                  <a:cubicBezTo>
                    <a:pt x="5988" y="1110"/>
                    <a:pt x="5988" y="1088"/>
                    <a:pt x="5970" y="1074"/>
                  </a:cubicBezTo>
                  <a:cubicBezTo>
                    <a:pt x="5902" y="998"/>
                    <a:pt x="5821" y="926"/>
                    <a:pt x="5741" y="863"/>
                  </a:cubicBezTo>
                  <a:cubicBezTo>
                    <a:pt x="5529" y="687"/>
                    <a:pt x="5295" y="534"/>
                    <a:pt x="5052" y="413"/>
                  </a:cubicBezTo>
                  <a:cubicBezTo>
                    <a:pt x="4701" y="233"/>
                    <a:pt x="4323" y="107"/>
                    <a:pt x="3937" y="48"/>
                  </a:cubicBezTo>
                  <a:cubicBezTo>
                    <a:pt x="3739" y="16"/>
                    <a:pt x="3538" y="0"/>
                    <a:pt x="333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3006;p81">
              <a:extLst>
                <a:ext uri="{FF2B5EF4-FFF2-40B4-BE49-F238E27FC236}">
                  <a16:creationId xmlns:a16="http://schemas.microsoft.com/office/drawing/2014/main" id="{F09B53D6-B76B-614E-BA67-379A7BE72802}"/>
                </a:ext>
              </a:extLst>
            </p:cNvPr>
            <p:cNvSpPr/>
            <p:nvPr/>
          </p:nvSpPr>
          <p:spPr>
            <a:xfrm>
              <a:off x="9639764" y="2023973"/>
              <a:ext cx="429019" cy="153980"/>
            </a:xfrm>
            <a:custGeom>
              <a:avLst/>
              <a:gdLst/>
              <a:ahLst/>
              <a:cxnLst/>
              <a:rect l="l" t="t" r="r" b="b"/>
              <a:pathLst>
                <a:path w="4600" h="1651" extrusionOk="0">
                  <a:moveTo>
                    <a:pt x="3244" y="0"/>
                  </a:moveTo>
                  <a:cubicBezTo>
                    <a:pt x="3157" y="0"/>
                    <a:pt x="3069" y="5"/>
                    <a:pt x="2979" y="8"/>
                  </a:cubicBezTo>
                  <a:cubicBezTo>
                    <a:pt x="2826" y="17"/>
                    <a:pt x="2673" y="35"/>
                    <a:pt x="2520" y="62"/>
                  </a:cubicBezTo>
                  <a:lnTo>
                    <a:pt x="2286" y="107"/>
                  </a:lnTo>
                  <a:cubicBezTo>
                    <a:pt x="2209" y="125"/>
                    <a:pt x="2133" y="147"/>
                    <a:pt x="2056" y="170"/>
                  </a:cubicBezTo>
                  <a:cubicBezTo>
                    <a:pt x="1903" y="215"/>
                    <a:pt x="1751" y="269"/>
                    <a:pt x="1607" y="336"/>
                  </a:cubicBezTo>
                  <a:cubicBezTo>
                    <a:pt x="1463" y="394"/>
                    <a:pt x="1328" y="462"/>
                    <a:pt x="1193" y="543"/>
                  </a:cubicBezTo>
                  <a:cubicBezTo>
                    <a:pt x="1058" y="606"/>
                    <a:pt x="945" y="705"/>
                    <a:pt x="833" y="781"/>
                  </a:cubicBezTo>
                  <a:cubicBezTo>
                    <a:pt x="729" y="853"/>
                    <a:pt x="630" y="934"/>
                    <a:pt x="536" y="1024"/>
                  </a:cubicBezTo>
                  <a:cubicBezTo>
                    <a:pt x="455" y="1092"/>
                    <a:pt x="378" y="1168"/>
                    <a:pt x="306" y="1249"/>
                  </a:cubicBezTo>
                  <a:lnTo>
                    <a:pt x="149" y="1438"/>
                  </a:lnTo>
                  <a:lnTo>
                    <a:pt x="10" y="1605"/>
                  </a:lnTo>
                  <a:cubicBezTo>
                    <a:pt x="1" y="1618"/>
                    <a:pt x="1" y="1632"/>
                    <a:pt x="10" y="1641"/>
                  </a:cubicBezTo>
                  <a:cubicBezTo>
                    <a:pt x="14" y="1647"/>
                    <a:pt x="21" y="1651"/>
                    <a:pt x="28" y="1651"/>
                  </a:cubicBezTo>
                  <a:cubicBezTo>
                    <a:pt x="34" y="1651"/>
                    <a:pt x="41" y="1647"/>
                    <a:pt x="46" y="1641"/>
                  </a:cubicBezTo>
                  <a:lnTo>
                    <a:pt x="208" y="1497"/>
                  </a:lnTo>
                  <a:lnTo>
                    <a:pt x="383" y="1330"/>
                  </a:lnTo>
                  <a:cubicBezTo>
                    <a:pt x="450" y="1263"/>
                    <a:pt x="540" y="1209"/>
                    <a:pt x="630" y="1132"/>
                  </a:cubicBezTo>
                  <a:cubicBezTo>
                    <a:pt x="725" y="1051"/>
                    <a:pt x="824" y="979"/>
                    <a:pt x="932" y="916"/>
                  </a:cubicBezTo>
                  <a:cubicBezTo>
                    <a:pt x="1044" y="853"/>
                    <a:pt x="1157" y="768"/>
                    <a:pt x="1287" y="709"/>
                  </a:cubicBezTo>
                  <a:cubicBezTo>
                    <a:pt x="1418" y="646"/>
                    <a:pt x="1544" y="565"/>
                    <a:pt x="1688" y="520"/>
                  </a:cubicBezTo>
                  <a:cubicBezTo>
                    <a:pt x="1827" y="462"/>
                    <a:pt x="1971" y="412"/>
                    <a:pt x="2115" y="376"/>
                  </a:cubicBezTo>
                  <a:lnTo>
                    <a:pt x="2335" y="313"/>
                  </a:lnTo>
                  <a:lnTo>
                    <a:pt x="2560" y="273"/>
                  </a:lnTo>
                  <a:cubicBezTo>
                    <a:pt x="2704" y="237"/>
                    <a:pt x="2853" y="233"/>
                    <a:pt x="2997" y="210"/>
                  </a:cubicBezTo>
                  <a:cubicBezTo>
                    <a:pt x="3136" y="201"/>
                    <a:pt x="3276" y="192"/>
                    <a:pt x="3406" y="188"/>
                  </a:cubicBezTo>
                  <a:cubicBezTo>
                    <a:pt x="3541" y="188"/>
                    <a:pt x="3667" y="188"/>
                    <a:pt x="3779" y="197"/>
                  </a:cubicBezTo>
                  <a:cubicBezTo>
                    <a:pt x="3964" y="206"/>
                    <a:pt x="4148" y="224"/>
                    <a:pt x="4333" y="251"/>
                  </a:cubicBezTo>
                  <a:cubicBezTo>
                    <a:pt x="4468" y="273"/>
                    <a:pt x="4544" y="291"/>
                    <a:pt x="4544" y="291"/>
                  </a:cubicBezTo>
                  <a:lnTo>
                    <a:pt x="4540" y="287"/>
                  </a:lnTo>
                  <a:lnTo>
                    <a:pt x="4540" y="287"/>
                  </a:lnTo>
                  <a:cubicBezTo>
                    <a:pt x="4543" y="287"/>
                    <a:pt x="4546" y="287"/>
                    <a:pt x="4549" y="287"/>
                  </a:cubicBezTo>
                  <a:cubicBezTo>
                    <a:pt x="4587" y="287"/>
                    <a:pt x="4600" y="236"/>
                    <a:pt x="4562" y="219"/>
                  </a:cubicBezTo>
                  <a:cubicBezTo>
                    <a:pt x="4495" y="192"/>
                    <a:pt x="4427" y="170"/>
                    <a:pt x="4355" y="152"/>
                  </a:cubicBezTo>
                  <a:cubicBezTo>
                    <a:pt x="4171" y="98"/>
                    <a:pt x="3982" y="62"/>
                    <a:pt x="3793" y="39"/>
                  </a:cubicBezTo>
                  <a:cubicBezTo>
                    <a:pt x="3676" y="21"/>
                    <a:pt x="3545" y="17"/>
                    <a:pt x="3411" y="8"/>
                  </a:cubicBezTo>
                  <a:cubicBezTo>
                    <a:pt x="3356" y="2"/>
                    <a:pt x="3300" y="0"/>
                    <a:pt x="324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3007;p81">
              <a:extLst>
                <a:ext uri="{FF2B5EF4-FFF2-40B4-BE49-F238E27FC236}">
                  <a16:creationId xmlns:a16="http://schemas.microsoft.com/office/drawing/2014/main" id="{ED62DC53-8DAC-884A-B960-EF5E856CAB7A}"/>
                </a:ext>
              </a:extLst>
            </p:cNvPr>
            <p:cNvSpPr/>
            <p:nvPr/>
          </p:nvSpPr>
          <p:spPr>
            <a:xfrm>
              <a:off x="10161302" y="2092989"/>
              <a:ext cx="72840" cy="342003"/>
            </a:xfrm>
            <a:custGeom>
              <a:avLst/>
              <a:gdLst/>
              <a:ahLst/>
              <a:cxnLst/>
              <a:rect l="l" t="t" r="r" b="b"/>
              <a:pathLst>
                <a:path w="781" h="3667" extrusionOk="0">
                  <a:moveTo>
                    <a:pt x="358" y="0"/>
                  </a:moveTo>
                  <a:cubicBezTo>
                    <a:pt x="336" y="0"/>
                    <a:pt x="316" y="14"/>
                    <a:pt x="306" y="37"/>
                  </a:cubicBezTo>
                  <a:cubicBezTo>
                    <a:pt x="234" y="217"/>
                    <a:pt x="176" y="406"/>
                    <a:pt x="131" y="599"/>
                  </a:cubicBezTo>
                  <a:cubicBezTo>
                    <a:pt x="86" y="793"/>
                    <a:pt x="50" y="991"/>
                    <a:pt x="32" y="1193"/>
                  </a:cubicBezTo>
                  <a:cubicBezTo>
                    <a:pt x="5" y="1422"/>
                    <a:pt x="0" y="1652"/>
                    <a:pt x="9" y="1886"/>
                  </a:cubicBezTo>
                  <a:cubicBezTo>
                    <a:pt x="23" y="2003"/>
                    <a:pt x="27" y="2124"/>
                    <a:pt x="45" y="2237"/>
                  </a:cubicBezTo>
                  <a:cubicBezTo>
                    <a:pt x="63" y="2354"/>
                    <a:pt x="86" y="2466"/>
                    <a:pt x="113" y="2574"/>
                  </a:cubicBezTo>
                  <a:cubicBezTo>
                    <a:pt x="140" y="2682"/>
                    <a:pt x="171" y="2781"/>
                    <a:pt x="212" y="2884"/>
                  </a:cubicBezTo>
                  <a:cubicBezTo>
                    <a:pt x="243" y="2974"/>
                    <a:pt x="284" y="3060"/>
                    <a:pt x="329" y="3145"/>
                  </a:cubicBezTo>
                  <a:lnTo>
                    <a:pt x="446" y="3361"/>
                  </a:lnTo>
                  <a:cubicBezTo>
                    <a:pt x="486" y="3420"/>
                    <a:pt x="527" y="3469"/>
                    <a:pt x="558" y="3514"/>
                  </a:cubicBezTo>
                  <a:lnTo>
                    <a:pt x="657" y="3640"/>
                  </a:lnTo>
                  <a:cubicBezTo>
                    <a:pt x="669" y="3659"/>
                    <a:pt x="685" y="3666"/>
                    <a:pt x="702" y="3666"/>
                  </a:cubicBezTo>
                  <a:cubicBezTo>
                    <a:pt x="741" y="3666"/>
                    <a:pt x="780" y="3622"/>
                    <a:pt x="752" y="3577"/>
                  </a:cubicBezTo>
                  <a:lnTo>
                    <a:pt x="747" y="3573"/>
                  </a:lnTo>
                  <a:lnTo>
                    <a:pt x="666" y="3438"/>
                  </a:lnTo>
                  <a:cubicBezTo>
                    <a:pt x="644" y="3397"/>
                    <a:pt x="608" y="3348"/>
                    <a:pt x="576" y="3285"/>
                  </a:cubicBezTo>
                  <a:lnTo>
                    <a:pt x="482" y="3078"/>
                  </a:lnTo>
                  <a:cubicBezTo>
                    <a:pt x="446" y="2992"/>
                    <a:pt x="414" y="2907"/>
                    <a:pt x="387" y="2821"/>
                  </a:cubicBezTo>
                  <a:cubicBezTo>
                    <a:pt x="356" y="2727"/>
                    <a:pt x="333" y="2628"/>
                    <a:pt x="311" y="2529"/>
                  </a:cubicBezTo>
                  <a:cubicBezTo>
                    <a:pt x="288" y="2421"/>
                    <a:pt x="266" y="2318"/>
                    <a:pt x="257" y="2210"/>
                  </a:cubicBezTo>
                  <a:cubicBezTo>
                    <a:pt x="239" y="2097"/>
                    <a:pt x="234" y="1985"/>
                    <a:pt x="225" y="1872"/>
                  </a:cubicBezTo>
                  <a:cubicBezTo>
                    <a:pt x="212" y="1652"/>
                    <a:pt x="216" y="1427"/>
                    <a:pt x="234" y="1206"/>
                  </a:cubicBezTo>
                  <a:cubicBezTo>
                    <a:pt x="252" y="995"/>
                    <a:pt x="275" y="797"/>
                    <a:pt x="302" y="626"/>
                  </a:cubicBezTo>
                  <a:cubicBezTo>
                    <a:pt x="360" y="289"/>
                    <a:pt x="414" y="68"/>
                    <a:pt x="414" y="68"/>
                  </a:cubicBezTo>
                  <a:cubicBezTo>
                    <a:pt x="423" y="41"/>
                    <a:pt x="405" y="14"/>
                    <a:pt x="383" y="5"/>
                  </a:cubicBezTo>
                  <a:cubicBezTo>
                    <a:pt x="374" y="2"/>
                    <a:pt x="366" y="0"/>
                    <a:pt x="35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3008;p81">
              <a:extLst>
                <a:ext uri="{FF2B5EF4-FFF2-40B4-BE49-F238E27FC236}">
                  <a16:creationId xmlns:a16="http://schemas.microsoft.com/office/drawing/2014/main" id="{46B938FC-39AE-D048-9DF8-4E55836C3011}"/>
                </a:ext>
              </a:extLst>
            </p:cNvPr>
            <p:cNvSpPr/>
            <p:nvPr/>
          </p:nvSpPr>
          <p:spPr>
            <a:xfrm>
              <a:off x="10232184" y="2124699"/>
              <a:ext cx="64353" cy="250603"/>
            </a:xfrm>
            <a:custGeom>
              <a:avLst/>
              <a:gdLst/>
              <a:ahLst/>
              <a:cxnLst/>
              <a:rect l="l" t="t" r="r" b="b"/>
              <a:pathLst>
                <a:path w="690" h="2687" extrusionOk="0">
                  <a:moveTo>
                    <a:pt x="99" y="1"/>
                  </a:moveTo>
                  <a:cubicBezTo>
                    <a:pt x="73" y="1"/>
                    <a:pt x="48" y="17"/>
                    <a:pt x="46" y="52"/>
                  </a:cubicBezTo>
                  <a:cubicBezTo>
                    <a:pt x="23" y="192"/>
                    <a:pt x="10" y="336"/>
                    <a:pt x="5" y="475"/>
                  </a:cubicBezTo>
                  <a:cubicBezTo>
                    <a:pt x="1" y="601"/>
                    <a:pt x="1" y="750"/>
                    <a:pt x="5" y="907"/>
                  </a:cubicBezTo>
                  <a:cubicBezTo>
                    <a:pt x="14" y="1064"/>
                    <a:pt x="28" y="1235"/>
                    <a:pt x="46" y="1402"/>
                  </a:cubicBezTo>
                  <a:cubicBezTo>
                    <a:pt x="55" y="1496"/>
                    <a:pt x="73" y="1573"/>
                    <a:pt x="86" y="1654"/>
                  </a:cubicBezTo>
                  <a:cubicBezTo>
                    <a:pt x="104" y="1735"/>
                    <a:pt x="122" y="1816"/>
                    <a:pt x="149" y="1897"/>
                  </a:cubicBezTo>
                  <a:cubicBezTo>
                    <a:pt x="185" y="2041"/>
                    <a:pt x="244" y="2180"/>
                    <a:pt x="311" y="2311"/>
                  </a:cubicBezTo>
                  <a:cubicBezTo>
                    <a:pt x="360" y="2405"/>
                    <a:pt x="419" y="2495"/>
                    <a:pt x="486" y="2576"/>
                  </a:cubicBezTo>
                  <a:cubicBezTo>
                    <a:pt x="509" y="2607"/>
                    <a:pt x="536" y="2639"/>
                    <a:pt x="567" y="2666"/>
                  </a:cubicBezTo>
                  <a:cubicBezTo>
                    <a:pt x="580" y="2681"/>
                    <a:pt x="595" y="2687"/>
                    <a:pt x="609" y="2687"/>
                  </a:cubicBezTo>
                  <a:cubicBezTo>
                    <a:pt x="652" y="2687"/>
                    <a:pt x="690" y="2634"/>
                    <a:pt x="653" y="2594"/>
                  </a:cubicBezTo>
                  <a:lnTo>
                    <a:pt x="653" y="2589"/>
                  </a:lnTo>
                  <a:cubicBezTo>
                    <a:pt x="653" y="2589"/>
                    <a:pt x="630" y="2558"/>
                    <a:pt x="594" y="2499"/>
                  </a:cubicBezTo>
                  <a:cubicBezTo>
                    <a:pt x="549" y="2414"/>
                    <a:pt x="509" y="2329"/>
                    <a:pt x="473" y="2239"/>
                  </a:cubicBezTo>
                  <a:cubicBezTo>
                    <a:pt x="446" y="2176"/>
                    <a:pt x="423" y="2117"/>
                    <a:pt x="405" y="2054"/>
                  </a:cubicBezTo>
                  <a:cubicBezTo>
                    <a:pt x="387" y="1987"/>
                    <a:pt x="360" y="1919"/>
                    <a:pt x="347" y="1847"/>
                  </a:cubicBezTo>
                  <a:cubicBezTo>
                    <a:pt x="324" y="1771"/>
                    <a:pt x="307" y="1699"/>
                    <a:pt x="298" y="1622"/>
                  </a:cubicBezTo>
                  <a:cubicBezTo>
                    <a:pt x="284" y="1541"/>
                    <a:pt x="271" y="1460"/>
                    <a:pt x="257" y="1379"/>
                  </a:cubicBezTo>
                  <a:cubicBezTo>
                    <a:pt x="212" y="1051"/>
                    <a:pt x="185" y="727"/>
                    <a:pt x="172" y="475"/>
                  </a:cubicBezTo>
                  <a:cubicBezTo>
                    <a:pt x="158" y="228"/>
                    <a:pt x="158" y="66"/>
                    <a:pt x="158" y="66"/>
                  </a:cubicBezTo>
                  <a:lnTo>
                    <a:pt x="158" y="61"/>
                  </a:lnTo>
                  <a:cubicBezTo>
                    <a:pt x="160" y="23"/>
                    <a:pt x="129" y="1"/>
                    <a:pt x="99"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3009;p81">
              <a:extLst>
                <a:ext uri="{FF2B5EF4-FFF2-40B4-BE49-F238E27FC236}">
                  <a16:creationId xmlns:a16="http://schemas.microsoft.com/office/drawing/2014/main" id="{AD0A089F-1F9D-4441-BFA3-E3BFE7A35BF2}"/>
                </a:ext>
              </a:extLst>
            </p:cNvPr>
            <p:cNvSpPr/>
            <p:nvPr/>
          </p:nvSpPr>
          <p:spPr>
            <a:xfrm>
              <a:off x="9742822" y="2095693"/>
              <a:ext cx="273733" cy="94011"/>
            </a:xfrm>
            <a:custGeom>
              <a:avLst/>
              <a:gdLst/>
              <a:ahLst/>
              <a:cxnLst/>
              <a:rect l="l" t="t" r="r" b="b"/>
              <a:pathLst>
                <a:path w="2935" h="1008" extrusionOk="0">
                  <a:moveTo>
                    <a:pt x="2850" y="0"/>
                  </a:moveTo>
                  <a:cubicBezTo>
                    <a:pt x="2842" y="0"/>
                    <a:pt x="2832" y="2"/>
                    <a:pt x="2823" y="8"/>
                  </a:cubicBezTo>
                  <a:lnTo>
                    <a:pt x="2404" y="188"/>
                  </a:lnTo>
                  <a:cubicBezTo>
                    <a:pt x="2279" y="246"/>
                    <a:pt x="2130" y="296"/>
                    <a:pt x="1973" y="368"/>
                  </a:cubicBezTo>
                  <a:cubicBezTo>
                    <a:pt x="1815" y="435"/>
                    <a:pt x="1644" y="489"/>
                    <a:pt x="1478" y="552"/>
                  </a:cubicBezTo>
                  <a:cubicBezTo>
                    <a:pt x="1388" y="588"/>
                    <a:pt x="1302" y="611"/>
                    <a:pt x="1221" y="638"/>
                  </a:cubicBezTo>
                  <a:lnTo>
                    <a:pt x="969" y="719"/>
                  </a:lnTo>
                  <a:cubicBezTo>
                    <a:pt x="807" y="755"/>
                    <a:pt x="655" y="800"/>
                    <a:pt x="524" y="831"/>
                  </a:cubicBezTo>
                  <a:cubicBezTo>
                    <a:pt x="259" y="863"/>
                    <a:pt x="83" y="894"/>
                    <a:pt x="83" y="894"/>
                  </a:cubicBezTo>
                  <a:lnTo>
                    <a:pt x="70" y="894"/>
                  </a:lnTo>
                  <a:cubicBezTo>
                    <a:pt x="1" y="903"/>
                    <a:pt x="6" y="1007"/>
                    <a:pt x="75" y="1007"/>
                  </a:cubicBezTo>
                  <a:cubicBezTo>
                    <a:pt x="77" y="1007"/>
                    <a:pt x="80" y="1007"/>
                    <a:pt x="83" y="1007"/>
                  </a:cubicBezTo>
                  <a:cubicBezTo>
                    <a:pt x="83" y="1007"/>
                    <a:pt x="268" y="1007"/>
                    <a:pt x="551" y="998"/>
                  </a:cubicBezTo>
                  <a:cubicBezTo>
                    <a:pt x="686" y="971"/>
                    <a:pt x="848" y="944"/>
                    <a:pt x="1023" y="912"/>
                  </a:cubicBezTo>
                  <a:lnTo>
                    <a:pt x="1280" y="836"/>
                  </a:lnTo>
                  <a:cubicBezTo>
                    <a:pt x="1370" y="813"/>
                    <a:pt x="1460" y="786"/>
                    <a:pt x="1545" y="755"/>
                  </a:cubicBezTo>
                  <a:cubicBezTo>
                    <a:pt x="1721" y="687"/>
                    <a:pt x="1892" y="620"/>
                    <a:pt x="2054" y="552"/>
                  </a:cubicBezTo>
                  <a:cubicBezTo>
                    <a:pt x="2211" y="480"/>
                    <a:pt x="2355" y="408"/>
                    <a:pt x="2476" y="341"/>
                  </a:cubicBezTo>
                  <a:cubicBezTo>
                    <a:pt x="2616" y="273"/>
                    <a:pt x="2746" y="192"/>
                    <a:pt x="2877" y="107"/>
                  </a:cubicBezTo>
                  <a:cubicBezTo>
                    <a:pt x="2934" y="76"/>
                    <a:pt x="2901" y="0"/>
                    <a:pt x="285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Rectangle 107">
              <a:extLst>
                <a:ext uri="{FF2B5EF4-FFF2-40B4-BE49-F238E27FC236}">
                  <a16:creationId xmlns:a16="http://schemas.microsoft.com/office/drawing/2014/main" id="{3FED8BC2-CB67-C142-8CAD-E645FAC04DA0}"/>
                </a:ext>
              </a:extLst>
            </p:cNvPr>
            <p:cNvSpPr/>
            <p:nvPr/>
          </p:nvSpPr>
          <p:spPr>
            <a:xfrm>
              <a:off x="10107606" y="2716651"/>
              <a:ext cx="984738" cy="841810"/>
            </a:xfrm>
            <a:prstGeom prst="rect">
              <a:avLst/>
            </a:prstGeom>
            <a:solidFill>
              <a:srgbClr val="776AA2"/>
            </a:solidFill>
            <a:ln>
              <a:solidFill>
                <a:srgbClr val="776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9" name="Picture 108" descr="Icon&#10;&#10;Description automatically generated">
              <a:extLst>
                <a:ext uri="{FF2B5EF4-FFF2-40B4-BE49-F238E27FC236}">
                  <a16:creationId xmlns:a16="http://schemas.microsoft.com/office/drawing/2014/main" id="{0EF4F69B-2D18-D047-B841-BBE65323493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10000" b="91852" l="0" r="72353">
                          <a14:foregroundMark x1="72941" y1="78889" x2="72941" y2="78889"/>
                        </a14:backgroundRemoval>
                      </a14:imgEffect>
                    </a14:imgLayer>
                  </a14:imgProps>
                </a:ext>
                <a:ext uri="{28A0092B-C50C-407E-A947-70E740481C1C}">
                  <a14:useLocalDpi xmlns:a14="http://schemas.microsoft.com/office/drawing/2010/main"/>
                </a:ext>
              </a:extLst>
            </a:blip>
            <a:srcRect/>
            <a:stretch/>
          </p:blipFill>
          <p:spPr>
            <a:xfrm>
              <a:off x="9974213" y="2814763"/>
              <a:ext cx="475092" cy="753771"/>
            </a:xfrm>
            <a:prstGeom prst="rect">
              <a:avLst/>
            </a:prstGeom>
          </p:spPr>
        </p:pic>
        <p:sp>
          <p:nvSpPr>
            <p:cNvPr id="110" name="Rectangle 109">
              <a:extLst>
                <a:ext uri="{FF2B5EF4-FFF2-40B4-BE49-F238E27FC236}">
                  <a16:creationId xmlns:a16="http://schemas.microsoft.com/office/drawing/2014/main" id="{B86FD3AF-DCD8-FC4E-81B2-116A05CD66E0}"/>
                </a:ext>
              </a:extLst>
            </p:cNvPr>
            <p:cNvSpPr/>
            <p:nvPr/>
          </p:nvSpPr>
          <p:spPr>
            <a:xfrm>
              <a:off x="10103516" y="3027760"/>
              <a:ext cx="86522" cy="396587"/>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FE69FD8E-D7DE-FF4E-BF0C-A4646770C076}"/>
                </a:ext>
              </a:extLst>
            </p:cNvPr>
            <p:cNvSpPr/>
            <p:nvPr/>
          </p:nvSpPr>
          <p:spPr>
            <a:xfrm rot="1153900">
              <a:off x="10024326" y="3119904"/>
              <a:ext cx="106202" cy="361389"/>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2" name="Group 111">
              <a:extLst>
                <a:ext uri="{FF2B5EF4-FFF2-40B4-BE49-F238E27FC236}">
                  <a16:creationId xmlns:a16="http://schemas.microsoft.com/office/drawing/2014/main" id="{AB48C960-9A5C-9648-BC47-8B7F56621037}"/>
                </a:ext>
              </a:extLst>
            </p:cNvPr>
            <p:cNvGrpSpPr/>
            <p:nvPr/>
          </p:nvGrpSpPr>
          <p:grpSpPr>
            <a:xfrm flipH="1">
              <a:off x="9845477" y="3143618"/>
              <a:ext cx="354940" cy="207608"/>
              <a:chOff x="9441136" y="3196407"/>
              <a:chExt cx="354940" cy="207608"/>
            </a:xfrm>
          </p:grpSpPr>
          <p:sp>
            <p:nvSpPr>
              <p:cNvPr id="166" name="Google Shape;2974;p81">
                <a:extLst>
                  <a:ext uri="{FF2B5EF4-FFF2-40B4-BE49-F238E27FC236}">
                    <a16:creationId xmlns:a16="http://schemas.microsoft.com/office/drawing/2014/main" id="{60D6CE6B-97B5-1346-9BBE-9ED32306B751}"/>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2978;p81">
                <a:extLst>
                  <a:ext uri="{FF2B5EF4-FFF2-40B4-BE49-F238E27FC236}">
                    <a16:creationId xmlns:a16="http://schemas.microsoft.com/office/drawing/2014/main" id="{FCE532C4-210F-2041-B917-0D0F24AAE95A}"/>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2979;p81">
                <a:extLst>
                  <a:ext uri="{FF2B5EF4-FFF2-40B4-BE49-F238E27FC236}">
                    <a16:creationId xmlns:a16="http://schemas.microsoft.com/office/drawing/2014/main" id="{2510C77F-C89E-1448-9DAD-0848067C4278}"/>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2980;p81">
                <a:extLst>
                  <a:ext uri="{FF2B5EF4-FFF2-40B4-BE49-F238E27FC236}">
                    <a16:creationId xmlns:a16="http://schemas.microsoft.com/office/drawing/2014/main" id="{71D12472-2BCE-9B47-9153-1CDADD566FEE}"/>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2981;p81">
                <a:extLst>
                  <a:ext uri="{FF2B5EF4-FFF2-40B4-BE49-F238E27FC236}">
                    <a16:creationId xmlns:a16="http://schemas.microsoft.com/office/drawing/2014/main" id="{0F7AC290-7EAD-A840-9050-773274E1787E}"/>
                  </a:ext>
                </a:extLst>
              </p:cNvPr>
              <p:cNvSpPr/>
              <p:nvPr/>
            </p:nvSpPr>
            <p:spPr>
              <a:xfrm rot="20743785">
                <a:off x="9441136" y="3299997"/>
                <a:ext cx="175962" cy="61900"/>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2982;p81">
                <a:extLst>
                  <a:ext uri="{FF2B5EF4-FFF2-40B4-BE49-F238E27FC236}">
                    <a16:creationId xmlns:a16="http://schemas.microsoft.com/office/drawing/2014/main" id="{AB8E75FF-F359-C54E-A49A-9B2C7730D58F}"/>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19" name="Google Shape;2976;p81">
              <a:extLst>
                <a:ext uri="{FF2B5EF4-FFF2-40B4-BE49-F238E27FC236}">
                  <a16:creationId xmlns:a16="http://schemas.microsoft.com/office/drawing/2014/main" id="{52A558A1-44BE-8A47-93EB-2880AA525518}"/>
                </a:ext>
              </a:extLst>
            </p:cNvPr>
            <p:cNvSpPr/>
            <p:nvPr/>
          </p:nvSpPr>
          <p:spPr>
            <a:xfrm rot="20890277" flipH="1">
              <a:off x="10098843" y="3114143"/>
              <a:ext cx="55290" cy="211338"/>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26527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dissolve">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
                                        </p:tgtEl>
                                        <p:attrNameLst>
                                          <p:attrName>style.visibility</p:attrName>
                                        </p:attrNameLst>
                                      </p:cBhvr>
                                      <p:to>
                                        <p:strVal val="visible"/>
                                      </p:to>
                                    </p:set>
                                    <p:animEffect transition="in" filter="dissolve">
                                      <p:cBhvr>
                                        <p:cTn id="12" dur="500"/>
                                        <p:tgtEl>
                                          <p:spTgt spid="12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dissolve">
                                      <p:cBhvr>
                                        <p:cTn id="17"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p:bldP spid="122" grpId="0"/>
      <p:bldP spid="12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76BA2"/>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36B6847E-A1B5-5347-9085-D29D4E5BCEDE}"/>
              </a:ext>
            </a:extLst>
          </p:cNvPr>
          <p:cNvSpPr/>
          <p:nvPr/>
        </p:nvSpPr>
        <p:spPr>
          <a:xfrm>
            <a:off x="742629" y="278704"/>
            <a:ext cx="11266769" cy="6300591"/>
          </a:xfrm>
          <a:prstGeom prst="roundRect">
            <a:avLst>
              <a:gd name="adj" fmla="val 560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Google Shape;3304;p88">
            <a:extLst>
              <a:ext uri="{FF2B5EF4-FFF2-40B4-BE49-F238E27FC236}">
                <a16:creationId xmlns:a16="http://schemas.microsoft.com/office/drawing/2014/main" id="{0993A9AE-732C-AC42-A1F6-7E8DB10818C6}"/>
              </a:ext>
            </a:extLst>
          </p:cNvPr>
          <p:cNvSpPr/>
          <p:nvPr/>
        </p:nvSpPr>
        <p:spPr>
          <a:xfrm>
            <a:off x="1223199" y="716647"/>
            <a:ext cx="10226172" cy="4891616"/>
          </a:xfrm>
          <a:prstGeom prst="roundRect">
            <a:avLst>
              <a:gd name="adj" fmla="val 9322"/>
            </a:avLst>
          </a:prstGeom>
          <a:solidFill>
            <a:srgbClr val="776A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TextBox 120">
            <a:extLst>
              <a:ext uri="{FF2B5EF4-FFF2-40B4-BE49-F238E27FC236}">
                <a16:creationId xmlns:a16="http://schemas.microsoft.com/office/drawing/2014/main" id="{81FD11CE-78A7-4E41-9717-BDACF96FDB7C}"/>
              </a:ext>
            </a:extLst>
          </p:cNvPr>
          <p:cNvSpPr txBox="1"/>
          <p:nvPr/>
        </p:nvSpPr>
        <p:spPr>
          <a:xfrm>
            <a:off x="2307159" y="1560277"/>
            <a:ext cx="10520562" cy="923330"/>
          </a:xfrm>
          <a:prstGeom prst="rect">
            <a:avLst/>
          </a:prstGeom>
          <a:noFill/>
        </p:spPr>
        <p:txBody>
          <a:bodyPr wrap="square" rtlCol="0">
            <a:spAutoFit/>
          </a:bodyPr>
          <a:lstStyle/>
          <a:p>
            <a:r>
              <a:rPr lang="en-GB" sz="5400" b="1" dirty="0">
                <a:solidFill>
                  <a:schemeClr val="bg1"/>
                </a:solidFill>
                <a:latin typeface="Galvji" panose="020B0504020202020204" pitchFamily="34" charset="77"/>
              </a:rPr>
              <a:t>Communication</a:t>
            </a:r>
            <a:endParaRPr lang="en-GB" sz="4400" b="1" dirty="0">
              <a:solidFill>
                <a:schemeClr val="bg1"/>
              </a:solidFill>
              <a:latin typeface="Galvji" panose="020B0504020202020204" pitchFamily="34" charset="77"/>
            </a:endParaRPr>
          </a:p>
        </p:txBody>
      </p:sp>
      <p:sp>
        <p:nvSpPr>
          <p:cNvPr id="113" name="TextBox 112">
            <a:extLst>
              <a:ext uri="{FF2B5EF4-FFF2-40B4-BE49-F238E27FC236}">
                <a16:creationId xmlns:a16="http://schemas.microsoft.com/office/drawing/2014/main" id="{A01D4009-9708-0F49-9139-FC62712D4C61}"/>
              </a:ext>
            </a:extLst>
          </p:cNvPr>
          <p:cNvSpPr txBox="1"/>
          <p:nvPr/>
        </p:nvSpPr>
        <p:spPr>
          <a:xfrm>
            <a:off x="1711932" y="2324530"/>
            <a:ext cx="7159462" cy="338554"/>
          </a:xfrm>
          <a:prstGeom prst="rect">
            <a:avLst/>
          </a:prstGeom>
          <a:noFill/>
        </p:spPr>
        <p:txBody>
          <a:bodyPr wrap="square" rtlCol="0">
            <a:spAutoFit/>
          </a:bodyPr>
          <a:lstStyle/>
          <a:p>
            <a:pPr algn="ctr"/>
            <a:r>
              <a:rPr lang="en-GB" sz="1600" i="1">
                <a:solidFill>
                  <a:schemeClr val="bg1"/>
                </a:solidFill>
                <a:latin typeface="Galvji" panose="020B0504020202020204" pitchFamily="34" charset="77"/>
              </a:rPr>
              <a:t>Why is it important for medical students?</a:t>
            </a:r>
          </a:p>
        </p:txBody>
      </p:sp>
      <p:sp>
        <p:nvSpPr>
          <p:cNvPr id="114" name="Rectangle 113">
            <a:extLst>
              <a:ext uri="{FF2B5EF4-FFF2-40B4-BE49-F238E27FC236}">
                <a16:creationId xmlns:a16="http://schemas.microsoft.com/office/drawing/2014/main" id="{BC1FD979-3505-364C-9836-28671E57DC1C}"/>
              </a:ext>
            </a:extLst>
          </p:cNvPr>
          <p:cNvSpPr/>
          <p:nvPr/>
        </p:nvSpPr>
        <p:spPr>
          <a:xfrm>
            <a:off x="1797623" y="2861300"/>
            <a:ext cx="6994019" cy="1997791"/>
          </a:xfrm>
          <a:prstGeom prst="rect">
            <a:avLst/>
          </a:prstGeom>
        </p:spPr>
        <p:txBody>
          <a:bodyPr wrap="square">
            <a:spAutoFit/>
          </a:bodyPr>
          <a:lstStyle/>
          <a:p>
            <a:pPr algn="ctr">
              <a:lnSpc>
                <a:spcPct val="150000"/>
              </a:lnSpc>
            </a:pPr>
            <a:r>
              <a:rPr lang="en-GB" sz="1400">
                <a:solidFill>
                  <a:schemeClr val="bg1"/>
                </a:solidFill>
                <a:latin typeface="Galvji" panose="020B0504020202020204" pitchFamily="34" charset="77"/>
              </a:rPr>
              <a:t> Failures in interprofessional teamwork and communication lead directly to compromised patient care, staff distress, tension and inefficiency.</a:t>
            </a:r>
            <a:r>
              <a:rPr lang="en-GB" sz="1400" baseline="30000">
                <a:solidFill>
                  <a:schemeClr val="bg1"/>
                </a:solidFill>
                <a:latin typeface="Galvji" panose="020B0504020202020204" pitchFamily="34" charset="77"/>
              </a:rPr>
              <a:t> </a:t>
            </a:r>
            <a:r>
              <a:rPr lang="en-GB" sz="1400">
                <a:solidFill>
                  <a:schemeClr val="bg1"/>
                </a:solidFill>
                <a:latin typeface="Galvji" panose="020B0504020202020204" pitchFamily="34" charset="77"/>
              </a:rPr>
              <a:t>Studies have shown that communication failure is the root cause of 70% of medical errors.</a:t>
            </a:r>
            <a:r>
              <a:rPr lang="en-GB" sz="1400" baseline="30000">
                <a:solidFill>
                  <a:schemeClr val="bg1"/>
                </a:solidFill>
                <a:latin typeface="Galvji" panose="020B0504020202020204" pitchFamily="34" charset="77"/>
              </a:rPr>
              <a:t>4</a:t>
            </a:r>
            <a:r>
              <a:rPr lang="en-GB" sz="1400">
                <a:solidFill>
                  <a:schemeClr val="bg1"/>
                </a:solidFill>
                <a:latin typeface="Galvji" panose="020B0504020202020204" pitchFamily="34" charset="77"/>
              </a:rPr>
              <a:t> And so, effective communication is essential both within an individual team and between teams to ensure co-operation and coordination of care.</a:t>
            </a:r>
            <a:r>
              <a:rPr lang="en-GB" sz="1400" baseline="30000">
                <a:solidFill>
                  <a:schemeClr val="bg1"/>
                </a:solidFill>
                <a:latin typeface="Galvji" panose="020B0504020202020204" pitchFamily="34" charset="77"/>
              </a:rPr>
              <a:t>3</a:t>
            </a:r>
            <a:r>
              <a:rPr lang="en-GB" sz="1400">
                <a:solidFill>
                  <a:schemeClr val="bg1"/>
                </a:solidFill>
                <a:latin typeface="Galvji" panose="020B0504020202020204" pitchFamily="34" charset="77"/>
              </a:rPr>
              <a:t> </a:t>
            </a:r>
          </a:p>
        </p:txBody>
      </p:sp>
      <p:grpSp>
        <p:nvGrpSpPr>
          <p:cNvPr id="115" name="Group 114">
            <a:extLst>
              <a:ext uri="{FF2B5EF4-FFF2-40B4-BE49-F238E27FC236}">
                <a16:creationId xmlns:a16="http://schemas.microsoft.com/office/drawing/2014/main" id="{78DE8A09-88EF-024F-9825-42D7DFE28289}"/>
              </a:ext>
            </a:extLst>
          </p:cNvPr>
          <p:cNvGrpSpPr/>
          <p:nvPr/>
        </p:nvGrpSpPr>
        <p:grpSpPr>
          <a:xfrm>
            <a:off x="8991059" y="1407108"/>
            <a:ext cx="2314736" cy="4639098"/>
            <a:chOff x="9287316" y="1809650"/>
            <a:chExt cx="1805028" cy="3617562"/>
          </a:xfrm>
        </p:grpSpPr>
        <p:sp>
          <p:nvSpPr>
            <p:cNvPr id="118" name="Google Shape;2964;p81">
              <a:extLst>
                <a:ext uri="{FF2B5EF4-FFF2-40B4-BE49-F238E27FC236}">
                  <a16:creationId xmlns:a16="http://schemas.microsoft.com/office/drawing/2014/main" id="{B4D7445D-7E49-2849-8F4C-2071452A0B7C}"/>
                </a:ext>
              </a:extLst>
            </p:cNvPr>
            <p:cNvSpPr/>
            <p:nvPr/>
          </p:nvSpPr>
          <p:spPr>
            <a:xfrm>
              <a:off x="9428706" y="1809650"/>
              <a:ext cx="1045221" cy="692586"/>
            </a:xfrm>
            <a:custGeom>
              <a:avLst/>
              <a:gdLst/>
              <a:ahLst/>
              <a:cxnLst/>
              <a:rect l="l" t="t" r="r" b="b"/>
              <a:pathLst>
                <a:path w="11207" h="7426" extrusionOk="0">
                  <a:moveTo>
                    <a:pt x="8707" y="1"/>
                  </a:moveTo>
                  <a:cubicBezTo>
                    <a:pt x="8484" y="1"/>
                    <a:pt x="8263" y="42"/>
                    <a:pt x="8053" y="133"/>
                  </a:cubicBezTo>
                  <a:cubicBezTo>
                    <a:pt x="7077" y="551"/>
                    <a:pt x="7581" y="1919"/>
                    <a:pt x="7612" y="2009"/>
                  </a:cubicBezTo>
                  <a:cubicBezTo>
                    <a:pt x="7072" y="1448"/>
                    <a:pt x="6113" y="733"/>
                    <a:pt x="4771" y="733"/>
                  </a:cubicBezTo>
                  <a:cubicBezTo>
                    <a:pt x="4628" y="733"/>
                    <a:pt x="4480" y="741"/>
                    <a:pt x="4328" y="758"/>
                  </a:cubicBezTo>
                  <a:cubicBezTo>
                    <a:pt x="1823" y="1041"/>
                    <a:pt x="1269" y="3570"/>
                    <a:pt x="851" y="3948"/>
                  </a:cubicBezTo>
                  <a:cubicBezTo>
                    <a:pt x="599" y="4177"/>
                    <a:pt x="1" y="4415"/>
                    <a:pt x="397" y="4514"/>
                  </a:cubicBezTo>
                  <a:cubicBezTo>
                    <a:pt x="775" y="4604"/>
                    <a:pt x="1157" y="4667"/>
                    <a:pt x="1539" y="4703"/>
                  </a:cubicBezTo>
                  <a:cubicBezTo>
                    <a:pt x="1850" y="4735"/>
                    <a:pt x="2161" y="4750"/>
                    <a:pt x="2472" y="4750"/>
                  </a:cubicBezTo>
                  <a:cubicBezTo>
                    <a:pt x="3188" y="4750"/>
                    <a:pt x="3903" y="4667"/>
                    <a:pt x="4603" y="4501"/>
                  </a:cubicBezTo>
                  <a:cubicBezTo>
                    <a:pt x="6609" y="4006"/>
                    <a:pt x="7590" y="3138"/>
                    <a:pt x="7590" y="3138"/>
                  </a:cubicBezTo>
                  <a:lnTo>
                    <a:pt x="7590" y="3138"/>
                  </a:lnTo>
                  <a:cubicBezTo>
                    <a:pt x="7590" y="3138"/>
                    <a:pt x="6677" y="6049"/>
                    <a:pt x="8166" y="7376"/>
                  </a:cubicBezTo>
                  <a:lnTo>
                    <a:pt x="8229" y="7425"/>
                  </a:lnTo>
                  <a:cubicBezTo>
                    <a:pt x="8403" y="7244"/>
                    <a:pt x="8681" y="7039"/>
                    <a:pt x="9049" y="7039"/>
                  </a:cubicBezTo>
                  <a:cubicBezTo>
                    <a:pt x="9192" y="7039"/>
                    <a:pt x="9349" y="7070"/>
                    <a:pt x="9520" y="7146"/>
                  </a:cubicBezTo>
                  <a:cubicBezTo>
                    <a:pt x="9560" y="7164"/>
                    <a:pt x="9601" y="7182"/>
                    <a:pt x="9637" y="7209"/>
                  </a:cubicBezTo>
                  <a:lnTo>
                    <a:pt x="9641" y="7196"/>
                  </a:lnTo>
                  <a:cubicBezTo>
                    <a:pt x="9641" y="7196"/>
                    <a:pt x="10487" y="5954"/>
                    <a:pt x="10379" y="4852"/>
                  </a:cubicBezTo>
                  <a:cubicBezTo>
                    <a:pt x="10240" y="3426"/>
                    <a:pt x="8993" y="2935"/>
                    <a:pt x="8993" y="2935"/>
                  </a:cubicBezTo>
                  <a:cubicBezTo>
                    <a:pt x="9830" y="2922"/>
                    <a:pt x="11207" y="2607"/>
                    <a:pt x="10730" y="1383"/>
                  </a:cubicBezTo>
                  <a:cubicBezTo>
                    <a:pt x="10427" y="606"/>
                    <a:pt x="9558" y="1"/>
                    <a:pt x="870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2965;p81">
              <a:extLst>
                <a:ext uri="{FF2B5EF4-FFF2-40B4-BE49-F238E27FC236}">
                  <a16:creationId xmlns:a16="http://schemas.microsoft.com/office/drawing/2014/main" id="{9AC31A52-A009-6F48-BE2F-D6B1CA7555EF}"/>
                </a:ext>
              </a:extLst>
            </p:cNvPr>
            <p:cNvSpPr/>
            <p:nvPr/>
          </p:nvSpPr>
          <p:spPr>
            <a:xfrm>
              <a:off x="9428706" y="1877920"/>
              <a:ext cx="978536" cy="623850"/>
            </a:xfrm>
            <a:custGeom>
              <a:avLst/>
              <a:gdLst/>
              <a:ahLst/>
              <a:cxnLst/>
              <a:rect l="l" t="t" r="r" b="b"/>
              <a:pathLst>
                <a:path w="10492" h="6689" extrusionOk="0">
                  <a:moveTo>
                    <a:pt x="4774" y="0"/>
                  </a:moveTo>
                  <a:cubicBezTo>
                    <a:pt x="4630" y="0"/>
                    <a:pt x="4481" y="9"/>
                    <a:pt x="4328" y="26"/>
                  </a:cubicBezTo>
                  <a:cubicBezTo>
                    <a:pt x="1823" y="309"/>
                    <a:pt x="1274" y="2833"/>
                    <a:pt x="856" y="3211"/>
                  </a:cubicBezTo>
                  <a:cubicBezTo>
                    <a:pt x="604" y="3441"/>
                    <a:pt x="1" y="3683"/>
                    <a:pt x="397" y="3782"/>
                  </a:cubicBezTo>
                  <a:cubicBezTo>
                    <a:pt x="775" y="3872"/>
                    <a:pt x="1157" y="3931"/>
                    <a:pt x="1544" y="3967"/>
                  </a:cubicBezTo>
                  <a:cubicBezTo>
                    <a:pt x="1855" y="4000"/>
                    <a:pt x="2167" y="4016"/>
                    <a:pt x="2479" y="4016"/>
                  </a:cubicBezTo>
                  <a:cubicBezTo>
                    <a:pt x="3195" y="4016"/>
                    <a:pt x="3909" y="3930"/>
                    <a:pt x="4607" y="3764"/>
                  </a:cubicBezTo>
                  <a:cubicBezTo>
                    <a:pt x="6614" y="3270"/>
                    <a:pt x="7594" y="2402"/>
                    <a:pt x="7594" y="2401"/>
                  </a:cubicBezTo>
                  <a:lnTo>
                    <a:pt x="7594" y="2401"/>
                  </a:lnTo>
                  <a:cubicBezTo>
                    <a:pt x="7594" y="2402"/>
                    <a:pt x="6681" y="5312"/>
                    <a:pt x="8175" y="6639"/>
                  </a:cubicBezTo>
                  <a:lnTo>
                    <a:pt x="8233" y="6689"/>
                  </a:lnTo>
                  <a:cubicBezTo>
                    <a:pt x="8408" y="6507"/>
                    <a:pt x="8685" y="6303"/>
                    <a:pt x="9055" y="6303"/>
                  </a:cubicBezTo>
                  <a:cubicBezTo>
                    <a:pt x="9199" y="6303"/>
                    <a:pt x="9357" y="6334"/>
                    <a:pt x="9529" y="6410"/>
                  </a:cubicBezTo>
                  <a:cubicBezTo>
                    <a:pt x="9565" y="6428"/>
                    <a:pt x="9605" y="6446"/>
                    <a:pt x="9641" y="6468"/>
                  </a:cubicBezTo>
                  <a:lnTo>
                    <a:pt x="9650" y="6459"/>
                  </a:lnTo>
                  <a:cubicBezTo>
                    <a:pt x="9650" y="6459"/>
                    <a:pt x="10492" y="5222"/>
                    <a:pt x="10388" y="4115"/>
                  </a:cubicBezTo>
                  <a:cubicBezTo>
                    <a:pt x="10249" y="2797"/>
                    <a:pt x="9169" y="2280"/>
                    <a:pt x="9016" y="2212"/>
                  </a:cubicBezTo>
                  <a:cubicBezTo>
                    <a:pt x="8665" y="2136"/>
                    <a:pt x="8368" y="1983"/>
                    <a:pt x="8022" y="1978"/>
                  </a:cubicBezTo>
                  <a:lnTo>
                    <a:pt x="8022" y="1978"/>
                  </a:lnTo>
                  <a:cubicBezTo>
                    <a:pt x="8022" y="1978"/>
                    <a:pt x="8022" y="1978"/>
                    <a:pt x="8022" y="1978"/>
                  </a:cubicBezTo>
                  <a:cubicBezTo>
                    <a:pt x="7936" y="1745"/>
                    <a:pt x="7770" y="1511"/>
                    <a:pt x="7617" y="1277"/>
                  </a:cubicBezTo>
                  <a:cubicBezTo>
                    <a:pt x="7072" y="712"/>
                    <a:pt x="6117" y="0"/>
                    <a:pt x="477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2966;p81">
              <a:extLst>
                <a:ext uri="{FF2B5EF4-FFF2-40B4-BE49-F238E27FC236}">
                  <a16:creationId xmlns:a16="http://schemas.microsoft.com/office/drawing/2014/main" id="{10E40D17-B958-D64B-881C-06583014D2C7}"/>
                </a:ext>
              </a:extLst>
            </p:cNvPr>
            <p:cNvSpPr/>
            <p:nvPr/>
          </p:nvSpPr>
          <p:spPr>
            <a:xfrm>
              <a:off x="9864253" y="2914933"/>
              <a:ext cx="153234" cy="100167"/>
            </a:xfrm>
            <a:custGeom>
              <a:avLst/>
              <a:gdLst/>
              <a:ahLst/>
              <a:cxnLst/>
              <a:rect l="l" t="t" r="r" b="b"/>
              <a:pathLst>
                <a:path w="1643" h="1074" extrusionOk="0">
                  <a:moveTo>
                    <a:pt x="1233" y="1"/>
                  </a:moveTo>
                  <a:cubicBezTo>
                    <a:pt x="964" y="188"/>
                    <a:pt x="645" y="288"/>
                    <a:pt x="320" y="288"/>
                  </a:cubicBezTo>
                  <a:cubicBezTo>
                    <a:pt x="217" y="288"/>
                    <a:pt x="113" y="278"/>
                    <a:pt x="9" y="257"/>
                  </a:cubicBezTo>
                  <a:lnTo>
                    <a:pt x="0" y="302"/>
                  </a:lnTo>
                  <a:cubicBezTo>
                    <a:pt x="0" y="302"/>
                    <a:pt x="475" y="1073"/>
                    <a:pt x="885" y="1073"/>
                  </a:cubicBezTo>
                  <a:cubicBezTo>
                    <a:pt x="907" y="1073"/>
                    <a:pt x="928" y="1071"/>
                    <a:pt x="950" y="1067"/>
                  </a:cubicBezTo>
                  <a:cubicBezTo>
                    <a:pt x="1642" y="927"/>
                    <a:pt x="1233" y="1"/>
                    <a:pt x="1233"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2967;p81">
              <a:extLst>
                <a:ext uri="{FF2B5EF4-FFF2-40B4-BE49-F238E27FC236}">
                  <a16:creationId xmlns:a16="http://schemas.microsoft.com/office/drawing/2014/main" id="{62CF03A3-C49B-DC4C-BC87-5538F4783A4E}"/>
                </a:ext>
              </a:extLst>
            </p:cNvPr>
            <p:cNvSpPr/>
            <p:nvPr/>
          </p:nvSpPr>
          <p:spPr>
            <a:xfrm>
              <a:off x="9743009" y="2896093"/>
              <a:ext cx="122177" cy="101379"/>
            </a:xfrm>
            <a:custGeom>
              <a:avLst/>
              <a:gdLst/>
              <a:ahLst/>
              <a:cxnLst/>
              <a:rect l="l" t="t" r="r" b="b"/>
              <a:pathLst>
                <a:path w="1310" h="1087" extrusionOk="0">
                  <a:moveTo>
                    <a:pt x="126" y="0"/>
                  </a:moveTo>
                  <a:cubicBezTo>
                    <a:pt x="0" y="374"/>
                    <a:pt x="5" y="1008"/>
                    <a:pt x="356" y="1075"/>
                  </a:cubicBezTo>
                  <a:cubicBezTo>
                    <a:pt x="393" y="1083"/>
                    <a:pt x="431" y="1086"/>
                    <a:pt x="470" y="1086"/>
                  </a:cubicBezTo>
                  <a:cubicBezTo>
                    <a:pt x="502" y="1086"/>
                    <a:pt x="535" y="1084"/>
                    <a:pt x="567" y="1080"/>
                  </a:cubicBezTo>
                  <a:cubicBezTo>
                    <a:pt x="1008" y="1012"/>
                    <a:pt x="1300" y="504"/>
                    <a:pt x="1300" y="504"/>
                  </a:cubicBezTo>
                  <a:lnTo>
                    <a:pt x="1309" y="459"/>
                  </a:lnTo>
                  <a:cubicBezTo>
                    <a:pt x="972" y="392"/>
                    <a:pt x="653" y="252"/>
                    <a:pt x="374" y="45"/>
                  </a:cubicBezTo>
                  <a:lnTo>
                    <a:pt x="374" y="54"/>
                  </a:lnTo>
                  <a:cubicBezTo>
                    <a:pt x="293" y="32"/>
                    <a:pt x="207" y="14"/>
                    <a:pt x="126"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2968;p81">
              <a:extLst>
                <a:ext uri="{FF2B5EF4-FFF2-40B4-BE49-F238E27FC236}">
                  <a16:creationId xmlns:a16="http://schemas.microsoft.com/office/drawing/2014/main" id="{ED6C4342-DD1C-924F-BF05-22E1F70E2580}"/>
                </a:ext>
              </a:extLst>
            </p:cNvPr>
            <p:cNvSpPr/>
            <p:nvPr/>
          </p:nvSpPr>
          <p:spPr>
            <a:xfrm>
              <a:off x="9777797" y="2807958"/>
              <a:ext cx="206489" cy="133462"/>
            </a:xfrm>
            <a:custGeom>
              <a:avLst/>
              <a:gdLst/>
              <a:ahLst/>
              <a:cxnLst/>
              <a:rect l="l" t="t" r="r" b="b"/>
              <a:pathLst>
                <a:path w="2214" h="1431" extrusionOk="0">
                  <a:moveTo>
                    <a:pt x="2209" y="1"/>
                  </a:moveTo>
                  <a:cubicBezTo>
                    <a:pt x="1760" y="141"/>
                    <a:pt x="1293" y="212"/>
                    <a:pt x="826" y="212"/>
                  </a:cubicBezTo>
                  <a:cubicBezTo>
                    <a:pt x="708" y="212"/>
                    <a:pt x="590" y="207"/>
                    <a:pt x="473" y="198"/>
                  </a:cubicBezTo>
                  <a:cubicBezTo>
                    <a:pt x="343" y="189"/>
                    <a:pt x="217" y="180"/>
                    <a:pt x="95" y="162"/>
                  </a:cubicBezTo>
                  <a:lnTo>
                    <a:pt x="91" y="216"/>
                  </a:lnTo>
                  <a:lnTo>
                    <a:pt x="1" y="986"/>
                  </a:lnTo>
                  <a:cubicBezTo>
                    <a:pt x="280" y="1188"/>
                    <a:pt x="599" y="1332"/>
                    <a:pt x="936" y="1400"/>
                  </a:cubicBezTo>
                  <a:cubicBezTo>
                    <a:pt x="1039" y="1420"/>
                    <a:pt x="1143" y="1430"/>
                    <a:pt x="1246" y="1430"/>
                  </a:cubicBezTo>
                  <a:cubicBezTo>
                    <a:pt x="1571" y="1430"/>
                    <a:pt x="1890" y="1330"/>
                    <a:pt x="2160" y="1139"/>
                  </a:cubicBezTo>
                  <a:lnTo>
                    <a:pt x="2155" y="1085"/>
                  </a:lnTo>
                  <a:cubicBezTo>
                    <a:pt x="2124" y="1089"/>
                    <a:pt x="2106" y="1089"/>
                    <a:pt x="2106" y="1089"/>
                  </a:cubicBezTo>
                  <a:lnTo>
                    <a:pt x="2214" y="18"/>
                  </a:lnTo>
                  <a:lnTo>
                    <a:pt x="2209"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2969;p81">
              <a:extLst>
                <a:ext uri="{FF2B5EF4-FFF2-40B4-BE49-F238E27FC236}">
                  <a16:creationId xmlns:a16="http://schemas.microsoft.com/office/drawing/2014/main" id="{3EB4CDB4-3EA9-6344-9FA4-D2F9AE8DC456}"/>
                </a:ext>
              </a:extLst>
            </p:cNvPr>
            <p:cNvSpPr/>
            <p:nvPr/>
          </p:nvSpPr>
          <p:spPr>
            <a:xfrm>
              <a:off x="9777797" y="2824279"/>
              <a:ext cx="205276" cy="117514"/>
            </a:xfrm>
            <a:custGeom>
              <a:avLst/>
              <a:gdLst/>
              <a:ahLst/>
              <a:cxnLst/>
              <a:rect l="l" t="t" r="r" b="b"/>
              <a:pathLst>
                <a:path w="2201" h="1260" extrusionOk="0">
                  <a:moveTo>
                    <a:pt x="2200" y="1"/>
                  </a:moveTo>
                  <a:cubicBezTo>
                    <a:pt x="1675" y="428"/>
                    <a:pt x="1084" y="577"/>
                    <a:pt x="466" y="577"/>
                  </a:cubicBezTo>
                  <a:cubicBezTo>
                    <a:pt x="323" y="577"/>
                    <a:pt x="178" y="569"/>
                    <a:pt x="32" y="554"/>
                  </a:cubicBezTo>
                  <a:lnTo>
                    <a:pt x="1" y="820"/>
                  </a:lnTo>
                  <a:cubicBezTo>
                    <a:pt x="280" y="1022"/>
                    <a:pt x="599" y="1162"/>
                    <a:pt x="936" y="1229"/>
                  </a:cubicBezTo>
                  <a:cubicBezTo>
                    <a:pt x="1040" y="1250"/>
                    <a:pt x="1144" y="1260"/>
                    <a:pt x="1247" y="1260"/>
                  </a:cubicBezTo>
                  <a:cubicBezTo>
                    <a:pt x="1572" y="1260"/>
                    <a:pt x="1891" y="1160"/>
                    <a:pt x="2160" y="973"/>
                  </a:cubicBezTo>
                  <a:lnTo>
                    <a:pt x="2155" y="914"/>
                  </a:lnTo>
                  <a:cubicBezTo>
                    <a:pt x="2124" y="914"/>
                    <a:pt x="2106" y="919"/>
                    <a:pt x="2106" y="919"/>
                  </a:cubicBezTo>
                  <a:lnTo>
                    <a:pt x="2200" y="1"/>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2970;p81">
              <a:extLst>
                <a:ext uri="{FF2B5EF4-FFF2-40B4-BE49-F238E27FC236}">
                  <a16:creationId xmlns:a16="http://schemas.microsoft.com/office/drawing/2014/main" id="{1530622E-A8FB-1140-9179-07212523CBED}"/>
                </a:ext>
              </a:extLst>
            </p:cNvPr>
            <p:cNvSpPr/>
            <p:nvPr/>
          </p:nvSpPr>
          <p:spPr>
            <a:xfrm>
              <a:off x="9287316" y="2892363"/>
              <a:ext cx="1326788" cy="666099"/>
            </a:xfrm>
            <a:custGeom>
              <a:avLst/>
              <a:gdLst/>
              <a:ahLst/>
              <a:cxnLst/>
              <a:rect l="l" t="t" r="r" b="b"/>
              <a:pathLst>
                <a:path w="14226" h="7142" extrusionOk="0">
                  <a:moveTo>
                    <a:pt x="5988" y="1569"/>
                  </a:moveTo>
                  <a:cubicBezTo>
                    <a:pt x="6079" y="1569"/>
                    <a:pt x="6139" y="1582"/>
                    <a:pt x="6159" y="1610"/>
                  </a:cubicBezTo>
                  <a:cubicBezTo>
                    <a:pt x="6348" y="1849"/>
                    <a:pt x="7046" y="5839"/>
                    <a:pt x="7046" y="5839"/>
                  </a:cubicBezTo>
                  <a:cubicBezTo>
                    <a:pt x="7046" y="5839"/>
                    <a:pt x="4829" y="6546"/>
                    <a:pt x="4321" y="6546"/>
                  </a:cubicBezTo>
                  <a:cubicBezTo>
                    <a:pt x="4280" y="6546"/>
                    <a:pt x="4251" y="6541"/>
                    <a:pt x="4234" y="6532"/>
                  </a:cubicBezTo>
                  <a:cubicBezTo>
                    <a:pt x="4130" y="6478"/>
                    <a:pt x="3960" y="6091"/>
                    <a:pt x="3906" y="5960"/>
                  </a:cubicBezTo>
                  <a:cubicBezTo>
                    <a:pt x="3883" y="5978"/>
                    <a:pt x="3856" y="5996"/>
                    <a:pt x="3834" y="6019"/>
                  </a:cubicBezTo>
                  <a:cubicBezTo>
                    <a:pt x="3222" y="5618"/>
                    <a:pt x="2920" y="4476"/>
                    <a:pt x="2920" y="4476"/>
                  </a:cubicBezTo>
                  <a:lnTo>
                    <a:pt x="2916" y="4467"/>
                  </a:lnTo>
                  <a:cubicBezTo>
                    <a:pt x="3001" y="4417"/>
                    <a:pt x="3078" y="4363"/>
                    <a:pt x="3154" y="4314"/>
                  </a:cubicBezTo>
                  <a:lnTo>
                    <a:pt x="3136" y="4287"/>
                  </a:lnTo>
                  <a:cubicBezTo>
                    <a:pt x="3136" y="4287"/>
                    <a:pt x="2655" y="2573"/>
                    <a:pt x="2731" y="2438"/>
                  </a:cubicBezTo>
                  <a:cubicBezTo>
                    <a:pt x="2794" y="2339"/>
                    <a:pt x="4576" y="1790"/>
                    <a:pt x="5552" y="1619"/>
                  </a:cubicBezTo>
                  <a:cubicBezTo>
                    <a:pt x="5729" y="1587"/>
                    <a:pt x="5880" y="1569"/>
                    <a:pt x="5988" y="1569"/>
                  </a:cubicBezTo>
                  <a:close/>
                  <a:moveTo>
                    <a:pt x="4600" y="0"/>
                  </a:moveTo>
                  <a:cubicBezTo>
                    <a:pt x="4117" y="0"/>
                    <a:pt x="3644" y="146"/>
                    <a:pt x="3244" y="423"/>
                  </a:cubicBezTo>
                  <a:cubicBezTo>
                    <a:pt x="2034" y="1255"/>
                    <a:pt x="1" y="5461"/>
                    <a:pt x="1125" y="6424"/>
                  </a:cubicBezTo>
                  <a:cubicBezTo>
                    <a:pt x="1408" y="6664"/>
                    <a:pt x="1722" y="6763"/>
                    <a:pt x="2046" y="6763"/>
                  </a:cubicBezTo>
                  <a:cubicBezTo>
                    <a:pt x="2612" y="6763"/>
                    <a:pt x="3207" y="6462"/>
                    <a:pt x="3717" y="6095"/>
                  </a:cubicBezTo>
                  <a:lnTo>
                    <a:pt x="3744" y="6127"/>
                  </a:lnTo>
                  <a:lnTo>
                    <a:pt x="3888" y="6734"/>
                  </a:lnTo>
                  <a:cubicBezTo>
                    <a:pt x="3888" y="6734"/>
                    <a:pt x="4346" y="7022"/>
                    <a:pt x="5741" y="7130"/>
                  </a:cubicBezTo>
                  <a:cubicBezTo>
                    <a:pt x="5845" y="7138"/>
                    <a:pt x="5947" y="7141"/>
                    <a:pt x="6046" y="7141"/>
                  </a:cubicBezTo>
                  <a:cubicBezTo>
                    <a:pt x="7269" y="7141"/>
                    <a:pt x="8062" y="6595"/>
                    <a:pt x="8062" y="6595"/>
                  </a:cubicBezTo>
                  <a:lnTo>
                    <a:pt x="8849" y="3126"/>
                  </a:lnTo>
                  <a:cubicBezTo>
                    <a:pt x="8849" y="3126"/>
                    <a:pt x="10343" y="4089"/>
                    <a:pt x="11510" y="4089"/>
                  </a:cubicBezTo>
                  <a:cubicBezTo>
                    <a:pt x="11627" y="4089"/>
                    <a:pt x="11741" y="4079"/>
                    <a:pt x="11850" y="4057"/>
                  </a:cubicBezTo>
                  <a:cubicBezTo>
                    <a:pt x="12858" y="3860"/>
                    <a:pt x="13650" y="2802"/>
                    <a:pt x="14225" y="1907"/>
                  </a:cubicBezTo>
                  <a:cubicBezTo>
                    <a:pt x="13510" y="1633"/>
                    <a:pt x="12876" y="958"/>
                    <a:pt x="12651" y="697"/>
                  </a:cubicBezTo>
                  <a:cubicBezTo>
                    <a:pt x="12246" y="1237"/>
                    <a:pt x="11711" y="1894"/>
                    <a:pt x="11490" y="1921"/>
                  </a:cubicBezTo>
                  <a:cubicBezTo>
                    <a:pt x="11484" y="1921"/>
                    <a:pt x="11478" y="1922"/>
                    <a:pt x="11471" y="1922"/>
                  </a:cubicBezTo>
                  <a:cubicBezTo>
                    <a:pt x="11131" y="1922"/>
                    <a:pt x="10099" y="1016"/>
                    <a:pt x="9322" y="508"/>
                  </a:cubicBezTo>
                  <a:cubicBezTo>
                    <a:pt x="8880" y="224"/>
                    <a:pt x="8201" y="172"/>
                    <a:pt x="7770" y="172"/>
                  </a:cubicBezTo>
                  <a:cubicBezTo>
                    <a:pt x="7608" y="172"/>
                    <a:pt x="7481" y="179"/>
                    <a:pt x="7414" y="184"/>
                  </a:cubicBezTo>
                  <a:lnTo>
                    <a:pt x="7419" y="238"/>
                  </a:lnTo>
                  <a:cubicBezTo>
                    <a:pt x="7419" y="238"/>
                    <a:pt x="7828" y="1169"/>
                    <a:pt x="7136" y="1309"/>
                  </a:cubicBezTo>
                  <a:cubicBezTo>
                    <a:pt x="7115" y="1313"/>
                    <a:pt x="7095" y="1315"/>
                    <a:pt x="7074" y="1315"/>
                  </a:cubicBezTo>
                  <a:cubicBezTo>
                    <a:pt x="6664" y="1315"/>
                    <a:pt x="6186" y="540"/>
                    <a:pt x="6186" y="540"/>
                  </a:cubicBezTo>
                  <a:cubicBezTo>
                    <a:pt x="6186" y="540"/>
                    <a:pt x="5894" y="1052"/>
                    <a:pt x="5453" y="1115"/>
                  </a:cubicBezTo>
                  <a:cubicBezTo>
                    <a:pt x="5421" y="1119"/>
                    <a:pt x="5388" y="1122"/>
                    <a:pt x="5356" y="1122"/>
                  </a:cubicBezTo>
                  <a:cubicBezTo>
                    <a:pt x="5317" y="1122"/>
                    <a:pt x="5279" y="1118"/>
                    <a:pt x="5242" y="1111"/>
                  </a:cubicBezTo>
                  <a:cubicBezTo>
                    <a:pt x="4891" y="1043"/>
                    <a:pt x="4886" y="409"/>
                    <a:pt x="5012" y="36"/>
                  </a:cubicBezTo>
                  <a:cubicBezTo>
                    <a:pt x="4875" y="12"/>
                    <a:pt x="4737" y="0"/>
                    <a:pt x="4600" y="0"/>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2971;p81">
              <a:extLst>
                <a:ext uri="{FF2B5EF4-FFF2-40B4-BE49-F238E27FC236}">
                  <a16:creationId xmlns:a16="http://schemas.microsoft.com/office/drawing/2014/main" id="{D89776B9-A489-664D-ADA9-C0C3D7D7F1FA}"/>
                </a:ext>
              </a:extLst>
            </p:cNvPr>
            <p:cNvSpPr/>
            <p:nvPr/>
          </p:nvSpPr>
          <p:spPr>
            <a:xfrm>
              <a:off x="10510393" y="2744818"/>
              <a:ext cx="274013" cy="265898"/>
            </a:xfrm>
            <a:custGeom>
              <a:avLst/>
              <a:gdLst/>
              <a:ahLst/>
              <a:cxnLst/>
              <a:rect l="l" t="t" r="r" b="b"/>
              <a:pathLst>
                <a:path w="2938" h="2851" extrusionOk="0">
                  <a:moveTo>
                    <a:pt x="1623" y="1"/>
                  </a:moveTo>
                  <a:cubicBezTo>
                    <a:pt x="1304" y="1"/>
                    <a:pt x="678" y="994"/>
                    <a:pt x="630" y="1069"/>
                  </a:cubicBezTo>
                  <a:cubicBezTo>
                    <a:pt x="646" y="1017"/>
                    <a:pt x="835" y="403"/>
                    <a:pt x="656" y="403"/>
                  </a:cubicBezTo>
                  <a:cubicBezTo>
                    <a:pt x="634" y="403"/>
                    <a:pt x="608" y="411"/>
                    <a:pt x="576" y="430"/>
                  </a:cubicBezTo>
                  <a:cubicBezTo>
                    <a:pt x="252" y="619"/>
                    <a:pt x="41" y="1582"/>
                    <a:pt x="41" y="1582"/>
                  </a:cubicBezTo>
                  <a:cubicBezTo>
                    <a:pt x="41" y="1582"/>
                    <a:pt x="27" y="1604"/>
                    <a:pt x="0" y="1636"/>
                  </a:cubicBezTo>
                  <a:cubicBezTo>
                    <a:pt x="99" y="1789"/>
                    <a:pt x="634" y="2562"/>
                    <a:pt x="1516" y="2850"/>
                  </a:cubicBezTo>
                  <a:cubicBezTo>
                    <a:pt x="1624" y="2661"/>
                    <a:pt x="1750" y="2477"/>
                    <a:pt x="1885" y="2306"/>
                  </a:cubicBezTo>
                  <a:cubicBezTo>
                    <a:pt x="2290" y="1852"/>
                    <a:pt x="2938" y="1307"/>
                    <a:pt x="2753" y="1145"/>
                  </a:cubicBezTo>
                  <a:cubicBezTo>
                    <a:pt x="2722" y="1119"/>
                    <a:pt x="2678" y="1108"/>
                    <a:pt x="2626" y="1108"/>
                  </a:cubicBezTo>
                  <a:cubicBezTo>
                    <a:pt x="2373" y="1108"/>
                    <a:pt x="1933" y="1363"/>
                    <a:pt x="1881" y="1393"/>
                  </a:cubicBezTo>
                  <a:cubicBezTo>
                    <a:pt x="1957" y="1298"/>
                    <a:pt x="2681" y="462"/>
                    <a:pt x="2380" y="363"/>
                  </a:cubicBezTo>
                  <a:cubicBezTo>
                    <a:pt x="2359" y="355"/>
                    <a:pt x="2336" y="352"/>
                    <a:pt x="2312" y="352"/>
                  </a:cubicBezTo>
                  <a:cubicBezTo>
                    <a:pt x="1999" y="352"/>
                    <a:pt x="1498" y="940"/>
                    <a:pt x="1440" y="1015"/>
                  </a:cubicBezTo>
                  <a:cubicBezTo>
                    <a:pt x="1489" y="916"/>
                    <a:pt x="1957" y="52"/>
                    <a:pt x="1647" y="3"/>
                  </a:cubicBezTo>
                  <a:cubicBezTo>
                    <a:pt x="1639" y="1"/>
                    <a:pt x="1631" y="1"/>
                    <a:pt x="1623"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2972;p81">
              <a:extLst>
                <a:ext uri="{FF2B5EF4-FFF2-40B4-BE49-F238E27FC236}">
                  <a16:creationId xmlns:a16="http://schemas.microsoft.com/office/drawing/2014/main" id="{46F647C5-CAA4-8140-84D9-8D82E12AEC3D}"/>
                </a:ext>
              </a:extLst>
            </p:cNvPr>
            <p:cNvSpPr/>
            <p:nvPr/>
          </p:nvSpPr>
          <p:spPr>
            <a:xfrm>
              <a:off x="10467118" y="2897306"/>
              <a:ext cx="184292" cy="173846"/>
            </a:xfrm>
            <a:custGeom>
              <a:avLst/>
              <a:gdLst/>
              <a:ahLst/>
              <a:cxnLst/>
              <a:rect l="l" t="t" r="r" b="b"/>
              <a:pathLst>
                <a:path w="1976" h="1864" extrusionOk="0">
                  <a:moveTo>
                    <a:pt x="464" y="1"/>
                  </a:moveTo>
                  <a:cubicBezTo>
                    <a:pt x="388" y="104"/>
                    <a:pt x="212" y="356"/>
                    <a:pt x="1" y="640"/>
                  </a:cubicBezTo>
                  <a:cubicBezTo>
                    <a:pt x="226" y="905"/>
                    <a:pt x="860" y="1580"/>
                    <a:pt x="1571" y="1863"/>
                  </a:cubicBezTo>
                  <a:cubicBezTo>
                    <a:pt x="1724" y="1629"/>
                    <a:pt x="1854" y="1404"/>
                    <a:pt x="1976" y="1211"/>
                  </a:cubicBezTo>
                  <a:cubicBezTo>
                    <a:pt x="1098" y="923"/>
                    <a:pt x="563" y="154"/>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2973;p81">
              <a:extLst>
                <a:ext uri="{FF2B5EF4-FFF2-40B4-BE49-F238E27FC236}">
                  <a16:creationId xmlns:a16="http://schemas.microsoft.com/office/drawing/2014/main" id="{D08A61C3-5EC9-CF49-B66B-32559F658031}"/>
                </a:ext>
              </a:extLst>
            </p:cNvPr>
            <p:cNvSpPr/>
            <p:nvPr/>
          </p:nvSpPr>
          <p:spPr>
            <a:xfrm>
              <a:off x="9493338" y="2102222"/>
              <a:ext cx="907655" cy="725788"/>
            </a:xfrm>
            <a:custGeom>
              <a:avLst/>
              <a:gdLst/>
              <a:ahLst/>
              <a:cxnLst/>
              <a:rect l="l" t="t" r="r" b="b"/>
              <a:pathLst>
                <a:path w="9732" h="7782" extrusionOk="0">
                  <a:moveTo>
                    <a:pt x="6906" y="1"/>
                  </a:moveTo>
                  <a:lnTo>
                    <a:pt x="6906" y="1"/>
                  </a:lnTo>
                  <a:cubicBezTo>
                    <a:pt x="6906" y="1"/>
                    <a:pt x="5925" y="865"/>
                    <a:pt x="3919" y="1359"/>
                  </a:cubicBezTo>
                  <a:cubicBezTo>
                    <a:pt x="3218" y="1529"/>
                    <a:pt x="2502" y="1613"/>
                    <a:pt x="1783" y="1613"/>
                  </a:cubicBezTo>
                  <a:cubicBezTo>
                    <a:pt x="1472" y="1613"/>
                    <a:pt x="1161" y="1598"/>
                    <a:pt x="851" y="1566"/>
                  </a:cubicBezTo>
                  <a:lnTo>
                    <a:pt x="536" y="4284"/>
                  </a:lnTo>
                  <a:cubicBezTo>
                    <a:pt x="536" y="4284"/>
                    <a:pt x="1" y="4567"/>
                    <a:pt x="1" y="5467"/>
                  </a:cubicBezTo>
                  <a:cubicBezTo>
                    <a:pt x="1" y="5831"/>
                    <a:pt x="864" y="7437"/>
                    <a:pt x="3150" y="7729"/>
                  </a:cubicBezTo>
                  <a:cubicBezTo>
                    <a:pt x="3271" y="7747"/>
                    <a:pt x="3397" y="7756"/>
                    <a:pt x="3527" y="7770"/>
                  </a:cubicBezTo>
                  <a:cubicBezTo>
                    <a:pt x="3638" y="7778"/>
                    <a:pt x="3748" y="7781"/>
                    <a:pt x="3858" y="7781"/>
                  </a:cubicBezTo>
                  <a:cubicBezTo>
                    <a:pt x="4333" y="7781"/>
                    <a:pt x="4807" y="7711"/>
                    <a:pt x="5264" y="7572"/>
                  </a:cubicBezTo>
                  <a:cubicBezTo>
                    <a:pt x="6542" y="7158"/>
                    <a:pt x="7063" y="6281"/>
                    <a:pt x="7063" y="6281"/>
                  </a:cubicBezTo>
                  <a:cubicBezTo>
                    <a:pt x="7273" y="6415"/>
                    <a:pt x="7513" y="6484"/>
                    <a:pt x="7754" y="6484"/>
                  </a:cubicBezTo>
                  <a:cubicBezTo>
                    <a:pt x="7917" y="6484"/>
                    <a:pt x="8081" y="6452"/>
                    <a:pt x="8238" y="6389"/>
                  </a:cubicBezTo>
                  <a:cubicBezTo>
                    <a:pt x="9209" y="5997"/>
                    <a:pt x="9731" y="4562"/>
                    <a:pt x="8948" y="4068"/>
                  </a:cubicBezTo>
                  <a:cubicBezTo>
                    <a:pt x="8912" y="4045"/>
                    <a:pt x="8872" y="4023"/>
                    <a:pt x="8831" y="4005"/>
                  </a:cubicBezTo>
                  <a:cubicBezTo>
                    <a:pt x="8662" y="3929"/>
                    <a:pt x="8506" y="3899"/>
                    <a:pt x="8363" y="3899"/>
                  </a:cubicBezTo>
                  <a:cubicBezTo>
                    <a:pt x="7992" y="3899"/>
                    <a:pt x="7712" y="4106"/>
                    <a:pt x="7540" y="4288"/>
                  </a:cubicBezTo>
                  <a:lnTo>
                    <a:pt x="7482" y="4239"/>
                  </a:lnTo>
                  <a:cubicBezTo>
                    <a:pt x="5993" y="2907"/>
                    <a:pt x="6906" y="1"/>
                    <a:pt x="6906" y="1"/>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2975;p81">
              <a:extLst>
                <a:ext uri="{FF2B5EF4-FFF2-40B4-BE49-F238E27FC236}">
                  <a16:creationId xmlns:a16="http://schemas.microsoft.com/office/drawing/2014/main" id="{1D4EA88D-F71F-484F-B40C-F87F07823DD3}"/>
                </a:ext>
              </a:extLst>
            </p:cNvPr>
            <p:cNvSpPr/>
            <p:nvPr/>
          </p:nvSpPr>
          <p:spPr>
            <a:xfrm>
              <a:off x="9559183" y="3279506"/>
              <a:ext cx="146146" cy="174219"/>
            </a:xfrm>
            <a:custGeom>
              <a:avLst/>
              <a:gdLst/>
              <a:ahLst/>
              <a:cxnLst/>
              <a:rect l="l" t="t" r="r" b="b"/>
              <a:pathLst>
                <a:path w="1567" h="1868" extrusionOk="0">
                  <a:moveTo>
                    <a:pt x="464" y="1"/>
                  </a:moveTo>
                  <a:cubicBezTo>
                    <a:pt x="401" y="50"/>
                    <a:pt x="325" y="104"/>
                    <a:pt x="239" y="163"/>
                  </a:cubicBezTo>
                  <a:cubicBezTo>
                    <a:pt x="163" y="212"/>
                    <a:pt x="86" y="266"/>
                    <a:pt x="1" y="316"/>
                  </a:cubicBezTo>
                  <a:lnTo>
                    <a:pt x="5" y="325"/>
                  </a:lnTo>
                  <a:cubicBezTo>
                    <a:pt x="5" y="325"/>
                    <a:pt x="307" y="1463"/>
                    <a:pt x="919" y="1868"/>
                  </a:cubicBezTo>
                  <a:cubicBezTo>
                    <a:pt x="941" y="1845"/>
                    <a:pt x="968" y="1827"/>
                    <a:pt x="991" y="1809"/>
                  </a:cubicBezTo>
                  <a:cubicBezTo>
                    <a:pt x="1193" y="1656"/>
                    <a:pt x="1382" y="1490"/>
                    <a:pt x="1566" y="1310"/>
                  </a:cubicBezTo>
                  <a:lnTo>
                    <a:pt x="1544" y="1288"/>
                  </a:lnTo>
                  <a:cubicBezTo>
                    <a:pt x="856" y="1175"/>
                    <a:pt x="523" y="203"/>
                    <a:pt x="464" y="1"/>
                  </a:cubicBezTo>
                  <a:close/>
                </a:path>
              </a:pathLst>
            </a:custGeom>
            <a:solidFill>
              <a:srgbClr val="5777B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2976;p81">
              <a:extLst>
                <a:ext uri="{FF2B5EF4-FFF2-40B4-BE49-F238E27FC236}">
                  <a16:creationId xmlns:a16="http://schemas.microsoft.com/office/drawing/2014/main" id="{6E39EB8C-0F6B-4248-B50A-5B55A1DB292C}"/>
                </a:ext>
              </a:extLst>
            </p:cNvPr>
            <p:cNvSpPr/>
            <p:nvPr/>
          </p:nvSpPr>
          <p:spPr>
            <a:xfrm>
              <a:off x="9579235" y="3027504"/>
              <a:ext cx="70695" cy="101006"/>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2977;p81">
              <a:extLst>
                <a:ext uri="{FF2B5EF4-FFF2-40B4-BE49-F238E27FC236}">
                  <a16:creationId xmlns:a16="http://schemas.microsoft.com/office/drawing/2014/main" id="{535822AD-A0C6-AD46-B362-4D11EA8B4B49}"/>
                </a:ext>
              </a:extLst>
            </p:cNvPr>
            <p:cNvSpPr/>
            <p:nvPr/>
          </p:nvSpPr>
          <p:spPr>
            <a:xfrm>
              <a:off x="9534468" y="3038509"/>
              <a:ext cx="409993" cy="464366"/>
            </a:xfrm>
            <a:custGeom>
              <a:avLst/>
              <a:gdLst/>
              <a:ahLst/>
              <a:cxnLst/>
              <a:rect l="l" t="t" r="r" b="b"/>
              <a:pathLst>
                <a:path w="4396" h="4979" extrusionOk="0">
                  <a:moveTo>
                    <a:pt x="3338" y="1"/>
                  </a:moveTo>
                  <a:cubicBezTo>
                    <a:pt x="3230" y="1"/>
                    <a:pt x="3078" y="18"/>
                    <a:pt x="2898" y="48"/>
                  </a:cubicBezTo>
                  <a:cubicBezTo>
                    <a:pt x="1926" y="219"/>
                    <a:pt x="140" y="768"/>
                    <a:pt x="81" y="871"/>
                  </a:cubicBezTo>
                  <a:cubicBezTo>
                    <a:pt x="0" y="1001"/>
                    <a:pt x="482" y="2715"/>
                    <a:pt x="482" y="2715"/>
                  </a:cubicBezTo>
                  <a:lnTo>
                    <a:pt x="504" y="2747"/>
                  </a:lnTo>
                  <a:cubicBezTo>
                    <a:pt x="590" y="2684"/>
                    <a:pt x="666" y="2630"/>
                    <a:pt x="729" y="2585"/>
                  </a:cubicBezTo>
                  <a:cubicBezTo>
                    <a:pt x="842" y="2495"/>
                    <a:pt x="914" y="2441"/>
                    <a:pt x="914" y="2441"/>
                  </a:cubicBezTo>
                  <a:cubicBezTo>
                    <a:pt x="914" y="2441"/>
                    <a:pt x="1367" y="1779"/>
                    <a:pt x="1573" y="1779"/>
                  </a:cubicBezTo>
                  <a:cubicBezTo>
                    <a:pt x="1583" y="1779"/>
                    <a:pt x="1593" y="1781"/>
                    <a:pt x="1602" y="1784"/>
                  </a:cubicBezTo>
                  <a:cubicBezTo>
                    <a:pt x="1759" y="1847"/>
                    <a:pt x="1701" y="2032"/>
                    <a:pt x="1615" y="2194"/>
                  </a:cubicBezTo>
                  <a:lnTo>
                    <a:pt x="1620" y="2194"/>
                  </a:lnTo>
                  <a:cubicBezTo>
                    <a:pt x="1620" y="2194"/>
                    <a:pt x="2008" y="1798"/>
                    <a:pt x="2218" y="1798"/>
                  </a:cubicBezTo>
                  <a:cubicBezTo>
                    <a:pt x="2231" y="1798"/>
                    <a:pt x="2243" y="1799"/>
                    <a:pt x="2254" y="1802"/>
                  </a:cubicBezTo>
                  <a:cubicBezTo>
                    <a:pt x="2335" y="1825"/>
                    <a:pt x="2268" y="1973"/>
                    <a:pt x="2169" y="2140"/>
                  </a:cubicBezTo>
                  <a:lnTo>
                    <a:pt x="2173" y="2140"/>
                  </a:lnTo>
                  <a:cubicBezTo>
                    <a:pt x="2173" y="2140"/>
                    <a:pt x="2407" y="1948"/>
                    <a:pt x="2553" y="1948"/>
                  </a:cubicBezTo>
                  <a:cubicBezTo>
                    <a:pt x="2592" y="1948"/>
                    <a:pt x="2625" y="1962"/>
                    <a:pt x="2646" y="1996"/>
                  </a:cubicBezTo>
                  <a:cubicBezTo>
                    <a:pt x="2686" y="2059"/>
                    <a:pt x="2646" y="2180"/>
                    <a:pt x="2574" y="2320"/>
                  </a:cubicBezTo>
                  <a:lnTo>
                    <a:pt x="2664" y="2333"/>
                  </a:lnTo>
                  <a:cubicBezTo>
                    <a:pt x="2670" y="2330"/>
                    <a:pt x="2677" y="2329"/>
                    <a:pt x="2683" y="2329"/>
                  </a:cubicBezTo>
                  <a:cubicBezTo>
                    <a:pt x="2801" y="2329"/>
                    <a:pt x="2766" y="2825"/>
                    <a:pt x="2308" y="3386"/>
                  </a:cubicBezTo>
                  <a:cubicBezTo>
                    <a:pt x="2155" y="3566"/>
                    <a:pt x="1998" y="3732"/>
                    <a:pt x="1831" y="3894"/>
                  </a:cubicBezTo>
                  <a:cubicBezTo>
                    <a:pt x="1647" y="4069"/>
                    <a:pt x="1453" y="4236"/>
                    <a:pt x="1256" y="4393"/>
                  </a:cubicBezTo>
                  <a:cubicBezTo>
                    <a:pt x="1310" y="4524"/>
                    <a:pt x="1480" y="4911"/>
                    <a:pt x="1584" y="4965"/>
                  </a:cubicBezTo>
                  <a:cubicBezTo>
                    <a:pt x="1600" y="4974"/>
                    <a:pt x="1630" y="4979"/>
                    <a:pt x="1670" y="4979"/>
                  </a:cubicBezTo>
                  <a:cubicBezTo>
                    <a:pt x="2175" y="4979"/>
                    <a:pt x="4396" y="4272"/>
                    <a:pt x="4396" y="4272"/>
                  </a:cubicBezTo>
                  <a:cubicBezTo>
                    <a:pt x="4396" y="4272"/>
                    <a:pt x="3698" y="282"/>
                    <a:pt x="3509" y="39"/>
                  </a:cubicBezTo>
                  <a:cubicBezTo>
                    <a:pt x="3487" y="12"/>
                    <a:pt x="3427" y="1"/>
                    <a:pt x="333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34" name="Group 133">
              <a:extLst>
                <a:ext uri="{FF2B5EF4-FFF2-40B4-BE49-F238E27FC236}">
                  <a16:creationId xmlns:a16="http://schemas.microsoft.com/office/drawing/2014/main" id="{9A9301DD-664A-EF43-8342-30C3A2278C5E}"/>
                </a:ext>
              </a:extLst>
            </p:cNvPr>
            <p:cNvGrpSpPr/>
            <p:nvPr/>
          </p:nvGrpSpPr>
          <p:grpSpPr>
            <a:xfrm>
              <a:off x="9484385" y="3196407"/>
              <a:ext cx="311691" cy="207608"/>
              <a:chOff x="9484385" y="3196407"/>
              <a:chExt cx="311691" cy="207608"/>
            </a:xfrm>
          </p:grpSpPr>
          <p:sp>
            <p:nvSpPr>
              <p:cNvPr id="186" name="Google Shape;2974;p81">
                <a:extLst>
                  <a:ext uri="{FF2B5EF4-FFF2-40B4-BE49-F238E27FC236}">
                    <a16:creationId xmlns:a16="http://schemas.microsoft.com/office/drawing/2014/main" id="{FA6D8916-6C19-BE41-A8A9-99B2BE3BE59F}"/>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2978;p81">
                <a:extLst>
                  <a:ext uri="{FF2B5EF4-FFF2-40B4-BE49-F238E27FC236}">
                    <a16:creationId xmlns:a16="http://schemas.microsoft.com/office/drawing/2014/main" id="{8ECB2491-0C5C-AB43-9F63-48BD003F6A58}"/>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 name="Google Shape;2979;p81">
                <a:extLst>
                  <a:ext uri="{FF2B5EF4-FFF2-40B4-BE49-F238E27FC236}">
                    <a16:creationId xmlns:a16="http://schemas.microsoft.com/office/drawing/2014/main" id="{BCE91D55-E08E-2340-ABD4-8252AEFFF6FE}"/>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2980;p81">
                <a:extLst>
                  <a:ext uri="{FF2B5EF4-FFF2-40B4-BE49-F238E27FC236}">
                    <a16:creationId xmlns:a16="http://schemas.microsoft.com/office/drawing/2014/main" id="{4696411E-FD32-7B4C-9546-DB84D3833C87}"/>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 name="Google Shape;2981;p81">
                <a:extLst>
                  <a:ext uri="{FF2B5EF4-FFF2-40B4-BE49-F238E27FC236}">
                    <a16:creationId xmlns:a16="http://schemas.microsoft.com/office/drawing/2014/main" id="{DC81A096-C7A8-6744-BDC1-77CF8AF2C91C}"/>
                  </a:ext>
                </a:extLst>
              </p:cNvPr>
              <p:cNvSpPr/>
              <p:nvPr/>
            </p:nvSpPr>
            <p:spPr>
              <a:xfrm>
                <a:off x="9484385" y="3274749"/>
                <a:ext cx="122737" cy="71628"/>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2982;p81">
                <a:extLst>
                  <a:ext uri="{FF2B5EF4-FFF2-40B4-BE49-F238E27FC236}">
                    <a16:creationId xmlns:a16="http://schemas.microsoft.com/office/drawing/2014/main" id="{DA0AC859-A582-2044-AB87-BB1635A01AD6}"/>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5" name="Google Shape;2983;p81">
              <a:extLst>
                <a:ext uri="{FF2B5EF4-FFF2-40B4-BE49-F238E27FC236}">
                  <a16:creationId xmlns:a16="http://schemas.microsoft.com/office/drawing/2014/main" id="{4F62ED7D-E4EE-9346-8F9A-9B059B75E201}"/>
                </a:ext>
              </a:extLst>
            </p:cNvPr>
            <p:cNvSpPr/>
            <p:nvPr/>
          </p:nvSpPr>
          <p:spPr>
            <a:xfrm>
              <a:off x="10204391" y="2519956"/>
              <a:ext cx="112664" cy="59223"/>
            </a:xfrm>
            <a:custGeom>
              <a:avLst/>
              <a:gdLst/>
              <a:ahLst/>
              <a:cxnLst/>
              <a:rect l="l" t="t" r="r" b="b"/>
              <a:pathLst>
                <a:path w="1208" h="635" extrusionOk="0">
                  <a:moveTo>
                    <a:pt x="627" y="0"/>
                  </a:moveTo>
                  <a:cubicBezTo>
                    <a:pt x="599" y="0"/>
                    <a:pt x="571" y="2"/>
                    <a:pt x="542" y="7"/>
                  </a:cubicBezTo>
                  <a:lnTo>
                    <a:pt x="461" y="29"/>
                  </a:lnTo>
                  <a:lnTo>
                    <a:pt x="393" y="65"/>
                  </a:lnTo>
                  <a:cubicBezTo>
                    <a:pt x="353" y="83"/>
                    <a:pt x="312" y="106"/>
                    <a:pt x="276" y="133"/>
                  </a:cubicBezTo>
                  <a:cubicBezTo>
                    <a:pt x="236" y="160"/>
                    <a:pt x="200" y="191"/>
                    <a:pt x="168" y="227"/>
                  </a:cubicBezTo>
                  <a:cubicBezTo>
                    <a:pt x="141" y="259"/>
                    <a:pt x="114" y="290"/>
                    <a:pt x="96" y="326"/>
                  </a:cubicBezTo>
                  <a:cubicBezTo>
                    <a:pt x="60" y="380"/>
                    <a:pt x="38" y="434"/>
                    <a:pt x="20" y="497"/>
                  </a:cubicBezTo>
                  <a:cubicBezTo>
                    <a:pt x="15" y="520"/>
                    <a:pt x="11" y="542"/>
                    <a:pt x="11" y="565"/>
                  </a:cubicBezTo>
                  <a:cubicBezTo>
                    <a:pt x="0" y="609"/>
                    <a:pt x="33" y="635"/>
                    <a:pt x="66" y="635"/>
                  </a:cubicBezTo>
                  <a:cubicBezTo>
                    <a:pt x="90" y="635"/>
                    <a:pt x="115" y="620"/>
                    <a:pt x="123" y="587"/>
                  </a:cubicBezTo>
                  <a:cubicBezTo>
                    <a:pt x="150" y="529"/>
                    <a:pt x="191" y="475"/>
                    <a:pt x="236" y="430"/>
                  </a:cubicBezTo>
                  <a:cubicBezTo>
                    <a:pt x="254" y="407"/>
                    <a:pt x="276" y="385"/>
                    <a:pt x="303" y="367"/>
                  </a:cubicBezTo>
                  <a:cubicBezTo>
                    <a:pt x="326" y="344"/>
                    <a:pt x="353" y="326"/>
                    <a:pt x="384" y="308"/>
                  </a:cubicBezTo>
                  <a:cubicBezTo>
                    <a:pt x="416" y="286"/>
                    <a:pt x="447" y="268"/>
                    <a:pt x="488" y="254"/>
                  </a:cubicBezTo>
                  <a:lnTo>
                    <a:pt x="537" y="227"/>
                  </a:lnTo>
                  <a:lnTo>
                    <a:pt x="587" y="218"/>
                  </a:lnTo>
                  <a:cubicBezTo>
                    <a:pt x="609" y="215"/>
                    <a:pt x="633" y="212"/>
                    <a:pt x="657" y="212"/>
                  </a:cubicBezTo>
                  <a:cubicBezTo>
                    <a:pt x="667" y="212"/>
                    <a:pt x="676" y="213"/>
                    <a:pt x="685" y="214"/>
                  </a:cubicBezTo>
                  <a:cubicBezTo>
                    <a:pt x="717" y="218"/>
                    <a:pt x="748" y="227"/>
                    <a:pt x="780" y="236"/>
                  </a:cubicBezTo>
                  <a:cubicBezTo>
                    <a:pt x="843" y="263"/>
                    <a:pt x="897" y="295"/>
                    <a:pt x="951" y="335"/>
                  </a:cubicBezTo>
                  <a:cubicBezTo>
                    <a:pt x="1005" y="380"/>
                    <a:pt x="1054" y="425"/>
                    <a:pt x="1104" y="475"/>
                  </a:cubicBezTo>
                  <a:cubicBezTo>
                    <a:pt x="1114" y="489"/>
                    <a:pt x="1130" y="494"/>
                    <a:pt x="1147" y="494"/>
                  </a:cubicBezTo>
                  <a:cubicBezTo>
                    <a:pt x="1152" y="494"/>
                    <a:pt x="1157" y="494"/>
                    <a:pt x="1162" y="493"/>
                  </a:cubicBezTo>
                  <a:cubicBezTo>
                    <a:pt x="1194" y="479"/>
                    <a:pt x="1207" y="448"/>
                    <a:pt x="1198" y="416"/>
                  </a:cubicBezTo>
                  <a:cubicBezTo>
                    <a:pt x="1162" y="344"/>
                    <a:pt x="1122" y="272"/>
                    <a:pt x="1063" y="214"/>
                  </a:cubicBezTo>
                  <a:cubicBezTo>
                    <a:pt x="1009" y="151"/>
                    <a:pt x="937" y="92"/>
                    <a:pt x="861" y="56"/>
                  </a:cubicBezTo>
                  <a:cubicBezTo>
                    <a:pt x="811" y="34"/>
                    <a:pt x="762" y="16"/>
                    <a:pt x="712" y="7"/>
                  </a:cubicBezTo>
                  <a:cubicBezTo>
                    <a:pt x="683" y="2"/>
                    <a:pt x="655" y="0"/>
                    <a:pt x="627"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2984;p81">
              <a:extLst>
                <a:ext uri="{FF2B5EF4-FFF2-40B4-BE49-F238E27FC236}">
                  <a16:creationId xmlns:a16="http://schemas.microsoft.com/office/drawing/2014/main" id="{9020695B-95BC-6B45-8DD5-70C76CACEBCF}"/>
                </a:ext>
              </a:extLst>
            </p:cNvPr>
            <p:cNvSpPr/>
            <p:nvPr/>
          </p:nvSpPr>
          <p:spPr>
            <a:xfrm>
              <a:off x="9714843" y="2470712"/>
              <a:ext cx="73120" cy="70602"/>
            </a:xfrm>
            <a:custGeom>
              <a:avLst/>
              <a:gdLst/>
              <a:ahLst/>
              <a:cxnLst/>
              <a:rect l="l" t="t" r="r" b="b"/>
              <a:pathLst>
                <a:path w="784" h="757" extrusionOk="0">
                  <a:moveTo>
                    <a:pt x="311" y="1"/>
                  </a:moveTo>
                  <a:cubicBezTo>
                    <a:pt x="289" y="1"/>
                    <a:pt x="266" y="2"/>
                    <a:pt x="244" y="4"/>
                  </a:cubicBezTo>
                  <a:cubicBezTo>
                    <a:pt x="185" y="13"/>
                    <a:pt x="131" y="40"/>
                    <a:pt x="91" y="81"/>
                  </a:cubicBezTo>
                  <a:cubicBezTo>
                    <a:pt x="68" y="103"/>
                    <a:pt x="50" y="135"/>
                    <a:pt x="37" y="166"/>
                  </a:cubicBezTo>
                  <a:lnTo>
                    <a:pt x="23" y="216"/>
                  </a:lnTo>
                  <a:cubicBezTo>
                    <a:pt x="10" y="261"/>
                    <a:pt x="1" y="306"/>
                    <a:pt x="1" y="351"/>
                  </a:cubicBezTo>
                  <a:cubicBezTo>
                    <a:pt x="1" y="391"/>
                    <a:pt x="5" y="431"/>
                    <a:pt x="19" y="467"/>
                  </a:cubicBezTo>
                  <a:cubicBezTo>
                    <a:pt x="28" y="503"/>
                    <a:pt x="41" y="535"/>
                    <a:pt x="50" y="566"/>
                  </a:cubicBezTo>
                  <a:cubicBezTo>
                    <a:pt x="68" y="611"/>
                    <a:pt x="95" y="652"/>
                    <a:pt x="122" y="692"/>
                  </a:cubicBezTo>
                  <a:cubicBezTo>
                    <a:pt x="145" y="724"/>
                    <a:pt x="158" y="737"/>
                    <a:pt x="158" y="737"/>
                  </a:cubicBezTo>
                  <a:cubicBezTo>
                    <a:pt x="170" y="751"/>
                    <a:pt x="185" y="757"/>
                    <a:pt x="199" y="757"/>
                  </a:cubicBezTo>
                  <a:cubicBezTo>
                    <a:pt x="232" y="757"/>
                    <a:pt x="261" y="726"/>
                    <a:pt x="248" y="688"/>
                  </a:cubicBezTo>
                  <a:lnTo>
                    <a:pt x="248" y="683"/>
                  </a:lnTo>
                  <a:lnTo>
                    <a:pt x="230" y="638"/>
                  </a:lnTo>
                  <a:cubicBezTo>
                    <a:pt x="217" y="598"/>
                    <a:pt x="208" y="557"/>
                    <a:pt x="199" y="517"/>
                  </a:cubicBezTo>
                  <a:cubicBezTo>
                    <a:pt x="194" y="490"/>
                    <a:pt x="190" y="467"/>
                    <a:pt x="185" y="436"/>
                  </a:cubicBezTo>
                  <a:cubicBezTo>
                    <a:pt x="185" y="413"/>
                    <a:pt x="185" y="386"/>
                    <a:pt x="185" y="360"/>
                  </a:cubicBezTo>
                  <a:cubicBezTo>
                    <a:pt x="185" y="328"/>
                    <a:pt x="190" y="301"/>
                    <a:pt x="203" y="279"/>
                  </a:cubicBezTo>
                  <a:lnTo>
                    <a:pt x="221" y="225"/>
                  </a:lnTo>
                  <a:cubicBezTo>
                    <a:pt x="221" y="228"/>
                    <a:pt x="221" y="229"/>
                    <a:pt x="222" y="229"/>
                  </a:cubicBezTo>
                  <a:cubicBezTo>
                    <a:pt x="223" y="229"/>
                    <a:pt x="227" y="216"/>
                    <a:pt x="230" y="216"/>
                  </a:cubicBezTo>
                  <a:cubicBezTo>
                    <a:pt x="244" y="202"/>
                    <a:pt x="257" y="198"/>
                    <a:pt x="275" y="193"/>
                  </a:cubicBezTo>
                  <a:cubicBezTo>
                    <a:pt x="289" y="191"/>
                    <a:pt x="302" y="190"/>
                    <a:pt x="316" y="190"/>
                  </a:cubicBezTo>
                  <a:cubicBezTo>
                    <a:pt x="329" y="190"/>
                    <a:pt x="343" y="191"/>
                    <a:pt x="356" y="193"/>
                  </a:cubicBezTo>
                  <a:cubicBezTo>
                    <a:pt x="410" y="198"/>
                    <a:pt x="469" y="211"/>
                    <a:pt x="523" y="225"/>
                  </a:cubicBezTo>
                  <a:cubicBezTo>
                    <a:pt x="626" y="256"/>
                    <a:pt x="694" y="279"/>
                    <a:pt x="694" y="279"/>
                  </a:cubicBezTo>
                  <a:cubicBezTo>
                    <a:pt x="700" y="281"/>
                    <a:pt x="706" y="282"/>
                    <a:pt x="711" y="282"/>
                  </a:cubicBezTo>
                  <a:cubicBezTo>
                    <a:pt x="756" y="282"/>
                    <a:pt x="783" y="224"/>
                    <a:pt x="748" y="189"/>
                  </a:cubicBezTo>
                  <a:lnTo>
                    <a:pt x="748" y="184"/>
                  </a:lnTo>
                  <a:cubicBezTo>
                    <a:pt x="694" y="144"/>
                    <a:pt x="640" y="103"/>
                    <a:pt x="577" y="76"/>
                  </a:cubicBezTo>
                  <a:cubicBezTo>
                    <a:pt x="514" y="45"/>
                    <a:pt x="446" y="18"/>
                    <a:pt x="379" y="4"/>
                  </a:cubicBezTo>
                  <a:cubicBezTo>
                    <a:pt x="356" y="2"/>
                    <a:pt x="334" y="1"/>
                    <a:pt x="31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2985;p81">
              <a:extLst>
                <a:ext uri="{FF2B5EF4-FFF2-40B4-BE49-F238E27FC236}">
                  <a16:creationId xmlns:a16="http://schemas.microsoft.com/office/drawing/2014/main" id="{E2DB2D0C-D515-9848-BDBF-BA7D6F8A0945}"/>
                </a:ext>
              </a:extLst>
            </p:cNvPr>
            <p:cNvSpPr/>
            <p:nvPr/>
          </p:nvSpPr>
          <p:spPr>
            <a:xfrm>
              <a:off x="9901746" y="2268327"/>
              <a:ext cx="126188" cy="52881"/>
            </a:xfrm>
            <a:custGeom>
              <a:avLst/>
              <a:gdLst/>
              <a:ahLst/>
              <a:cxnLst/>
              <a:rect l="l" t="t" r="r" b="b"/>
              <a:pathLst>
                <a:path w="1353" h="567" extrusionOk="0">
                  <a:moveTo>
                    <a:pt x="499" y="0"/>
                  </a:moveTo>
                  <a:cubicBezTo>
                    <a:pt x="336" y="0"/>
                    <a:pt x="197" y="39"/>
                    <a:pt x="156" y="105"/>
                  </a:cubicBezTo>
                  <a:cubicBezTo>
                    <a:pt x="1" y="343"/>
                    <a:pt x="895" y="566"/>
                    <a:pt x="1205" y="566"/>
                  </a:cubicBezTo>
                  <a:cubicBezTo>
                    <a:pt x="1264" y="566"/>
                    <a:pt x="1301" y="558"/>
                    <a:pt x="1308" y="541"/>
                  </a:cubicBezTo>
                  <a:cubicBezTo>
                    <a:pt x="1353" y="438"/>
                    <a:pt x="1213" y="240"/>
                    <a:pt x="930" y="96"/>
                  </a:cubicBezTo>
                  <a:cubicBezTo>
                    <a:pt x="799" y="29"/>
                    <a:pt x="640" y="0"/>
                    <a:pt x="499"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2986;p81">
              <a:extLst>
                <a:ext uri="{FF2B5EF4-FFF2-40B4-BE49-F238E27FC236}">
                  <a16:creationId xmlns:a16="http://schemas.microsoft.com/office/drawing/2014/main" id="{2B8D17AD-DD1C-5A4E-8CF0-B411F7D5DFDC}"/>
                </a:ext>
              </a:extLst>
            </p:cNvPr>
            <p:cNvSpPr/>
            <p:nvPr/>
          </p:nvSpPr>
          <p:spPr>
            <a:xfrm>
              <a:off x="9606189" y="2268607"/>
              <a:ext cx="125814" cy="56892"/>
            </a:xfrm>
            <a:custGeom>
              <a:avLst/>
              <a:gdLst/>
              <a:ahLst/>
              <a:cxnLst/>
              <a:rect l="l" t="t" r="r" b="b"/>
              <a:pathLst>
                <a:path w="1349" h="610" extrusionOk="0">
                  <a:moveTo>
                    <a:pt x="886" y="1"/>
                  </a:moveTo>
                  <a:cubicBezTo>
                    <a:pt x="732" y="1"/>
                    <a:pt x="546" y="39"/>
                    <a:pt x="401" y="124"/>
                  </a:cubicBezTo>
                  <a:cubicBezTo>
                    <a:pt x="122" y="282"/>
                    <a:pt x="1" y="489"/>
                    <a:pt x="46" y="592"/>
                  </a:cubicBezTo>
                  <a:cubicBezTo>
                    <a:pt x="52" y="604"/>
                    <a:pt x="77" y="610"/>
                    <a:pt x="115" y="610"/>
                  </a:cubicBezTo>
                  <a:cubicBezTo>
                    <a:pt x="388" y="610"/>
                    <a:pt x="1348" y="324"/>
                    <a:pt x="1175" y="84"/>
                  </a:cubicBezTo>
                  <a:cubicBezTo>
                    <a:pt x="1137" y="31"/>
                    <a:pt x="1024" y="1"/>
                    <a:pt x="886"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2987;p81">
              <a:extLst>
                <a:ext uri="{FF2B5EF4-FFF2-40B4-BE49-F238E27FC236}">
                  <a16:creationId xmlns:a16="http://schemas.microsoft.com/office/drawing/2014/main" id="{19A36906-B8FE-F744-BB27-3EB9B4D59A94}"/>
                </a:ext>
              </a:extLst>
            </p:cNvPr>
            <p:cNvSpPr/>
            <p:nvPr/>
          </p:nvSpPr>
          <p:spPr>
            <a:xfrm>
              <a:off x="9715682" y="2619936"/>
              <a:ext cx="128519" cy="48125"/>
            </a:xfrm>
            <a:custGeom>
              <a:avLst/>
              <a:gdLst/>
              <a:ahLst/>
              <a:cxnLst/>
              <a:rect l="l" t="t" r="r" b="b"/>
              <a:pathLst>
                <a:path w="1378" h="516" extrusionOk="0">
                  <a:moveTo>
                    <a:pt x="757" y="1"/>
                  </a:moveTo>
                  <a:cubicBezTo>
                    <a:pt x="505" y="1"/>
                    <a:pt x="221" y="78"/>
                    <a:pt x="14" y="352"/>
                  </a:cubicBezTo>
                  <a:lnTo>
                    <a:pt x="1" y="379"/>
                  </a:lnTo>
                  <a:cubicBezTo>
                    <a:pt x="154" y="468"/>
                    <a:pt x="329" y="515"/>
                    <a:pt x="506" y="515"/>
                  </a:cubicBezTo>
                  <a:cubicBezTo>
                    <a:pt x="562" y="515"/>
                    <a:pt x="619" y="510"/>
                    <a:pt x="676" y="500"/>
                  </a:cubicBezTo>
                  <a:cubicBezTo>
                    <a:pt x="937" y="446"/>
                    <a:pt x="1179" y="325"/>
                    <a:pt x="1377" y="150"/>
                  </a:cubicBezTo>
                  <a:lnTo>
                    <a:pt x="1355" y="127"/>
                  </a:lnTo>
                  <a:cubicBezTo>
                    <a:pt x="1355" y="127"/>
                    <a:pt x="1081" y="1"/>
                    <a:pt x="757"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2988;p81">
              <a:extLst>
                <a:ext uri="{FF2B5EF4-FFF2-40B4-BE49-F238E27FC236}">
                  <a16:creationId xmlns:a16="http://schemas.microsoft.com/office/drawing/2014/main" id="{3082C566-1669-D54D-AFB2-57E7F4601514}"/>
                </a:ext>
              </a:extLst>
            </p:cNvPr>
            <p:cNvSpPr/>
            <p:nvPr/>
          </p:nvSpPr>
          <p:spPr>
            <a:xfrm>
              <a:off x="9666998" y="2553624"/>
              <a:ext cx="211991" cy="101659"/>
            </a:xfrm>
            <a:custGeom>
              <a:avLst/>
              <a:gdLst/>
              <a:ahLst/>
              <a:cxnLst/>
              <a:rect l="l" t="t" r="r" b="b"/>
              <a:pathLst>
                <a:path w="2273" h="1090" extrusionOk="0">
                  <a:moveTo>
                    <a:pt x="1907" y="1"/>
                  </a:moveTo>
                  <a:cubicBezTo>
                    <a:pt x="1702" y="1"/>
                    <a:pt x="1435" y="229"/>
                    <a:pt x="1045" y="276"/>
                  </a:cubicBezTo>
                  <a:cubicBezTo>
                    <a:pt x="985" y="283"/>
                    <a:pt x="930" y="286"/>
                    <a:pt x="878" y="286"/>
                  </a:cubicBezTo>
                  <a:cubicBezTo>
                    <a:pt x="619" y="286"/>
                    <a:pt x="446" y="213"/>
                    <a:pt x="321" y="213"/>
                  </a:cubicBezTo>
                  <a:cubicBezTo>
                    <a:pt x="247" y="213"/>
                    <a:pt x="190" y="239"/>
                    <a:pt x="140" y="321"/>
                  </a:cubicBezTo>
                  <a:cubicBezTo>
                    <a:pt x="1" y="555"/>
                    <a:pt x="194" y="901"/>
                    <a:pt x="523" y="1090"/>
                  </a:cubicBezTo>
                  <a:lnTo>
                    <a:pt x="541" y="1063"/>
                  </a:lnTo>
                  <a:cubicBezTo>
                    <a:pt x="746" y="789"/>
                    <a:pt x="1028" y="712"/>
                    <a:pt x="1280" y="712"/>
                  </a:cubicBezTo>
                  <a:cubicBezTo>
                    <a:pt x="1603" y="712"/>
                    <a:pt x="1877" y="838"/>
                    <a:pt x="1877" y="838"/>
                  </a:cubicBezTo>
                  <a:lnTo>
                    <a:pt x="1899" y="865"/>
                  </a:lnTo>
                  <a:cubicBezTo>
                    <a:pt x="2147" y="649"/>
                    <a:pt x="2273" y="375"/>
                    <a:pt x="2142" y="159"/>
                  </a:cubicBezTo>
                  <a:cubicBezTo>
                    <a:pt x="2072" y="43"/>
                    <a:pt x="1995" y="1"/>
                    <a:pt x="1907" y="1"/>
                  </a:cubicBezTo>
                  <a:close/>
                </a:path>
              </a:pathLst>
            </a:custGeom>
            <a:solidFill>
              <a:srgbClr val="43434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2989;p81">
              <a:extLst>
                <a:ext uri="{FF2B5EF4-FFF2-40B4-BE49-F238E27FC236}">
                  <a16:creationId xmlns:a16="http://schemas.microsoft.com/office/drawing/2014/main" id="{185D5167-97E8-9643-B738-6535BFF799BE}"/>
                </a:ext>
              </a:extLst>
            </p:cNvPr>
            <p:cNvSpPr/>
            <p:nvPr/>
          </p:nvSpPr>
          <p:spPr>
            <a:xfrm>
              <a:off x="9916295" y="2408131"/>
              <a:ext cx="57918" cy="90281"/>
            </a:xfrm>
            <a:custGeom>
              <a:avLst/>
              <a:gdLst/>
              <a:ahLst/>
              <a:cxnLst/>
              <a:rect l="l" t="t" r="r" b="b"/>
              <a:pathLst>
                <a:path w="621" h="968" extrusionOk="0">
                  <a:moveTo>
                    <a:pt x="57" y="1"/>
                  </a:moveTo>
                  <a:cubicBezTo>
                    <a:pt x="50" y="1"/>
                    <a:pt x="43" y="2"/>
                    <a:pt x="36" y="5"/>
                  </a:cubicBezTo>
                  <a:cubicBezTo>
                    <a:pt x="23" y="14"/>
                    <a:pt x="14" y="23"/>
                    <a:pt x="14" y="36"/>
                  </a:cubicBezTo>
                  <a:lnTo>
                    <a:pt x="14" y="41"/>
                  </a:lnTo>
                  <a:cubicBezTo>
                    <a:pt x="9" y="50"/>
                    <a:pt x="9" y="59"/>
                    <a:pt x="9" y="68"/>
                  </a:cubicBezTo>
                  <a:lnTo>
                    <a:pt x="5" y="63"/>
                  </a:lnTo>
                  <a:lnTo>
                    <a:pt x="5" y="63"/>
                  </a:lnTo>
                  <a:cubicBezTo>
                    <a:pt x="0" y="126"/>
                    <a:pt x="14" y="189"/>
                    <a:pt x="45" y="243"/>
                  </a:cubicBezTo>
                  <a:cubicBezTo>
                    <a:pt x="54" y="261"/>
                    <a:pt x="68" y="279"/>
                    <a:pt x="86" y="297"/>
                  </a:cubicBezTo>
                  <a:cubicBezTo>
                    <a:pt x="104" y="315"/>
                    <a:pt x="122" y="329"/>
                    <a:pt x="140" y="342"/>
                  </a:cubicBezTo>
                  <a:cubicBezTo>
                    <a:pt x="162" y="356"/>
                    <a:pt x="189" y="365"/>
                    <a:pt x="212" y="374"/>
                  </a:cubicBezTo>
                  <a:cubicBezTo>
                    <a:pt x="180" y="446"/>
                    <a:pt x="158" y="522"/>
                    <a:pt x="158" y="603"/>
                  </a:cubicBezTo>
                  <a:cubicBezTo>
                    <a:pt x="144" y="824"/>
                    <a:pt x="239" y="959"/>
                    <a:pt x="365" y="968"/>
                  </a:cubicBezTo>
                  <a:cubicBezTo>
                    <a:pt x="369" y="968"/>
                    <a:pt x="373" y="968"/>
                    <a:pt x="377" y="968"/>
                  </a:cubicBezTo>
                  <a:cubicBezTo>
                    <a:pt x="498" y="968"/>
                    <a:pt x="599" y="843"/>
                    <a:pt x="607" y="630"/>
                  </a:cubicBezTo>
                  <a:cubicBezTo>
                    <a:pt x="621" y="414"/>
                    <a:pt x="531" y="230"/>
                    <a:pt x="405" y="225"/>
                  </a:cubicBezTo>
                  <a:cubicBezTo>
                    <a:pt x="383" y="225"/>
                    <a:pt x="365" y="225"/>
                    <a:pt x="347" y="234"/>
                  </a:cubicBezTo>
                  <a:lnTo>
                    <a:pt x="338" y="234"/>
                  </a:lnTo>
                  <a:cubicBezTo>
                    <a:pt x="324" y="230"/>
                    <a:pt x="311" y="230"/>
                    <a:pt x="302" y="225"/>
                  </a:cubicBezTo>
                  <a:cubicBezTo>
                    <a:pt x="279" y="221"/>
                    <a:pt x="257" y="212"/>
                    <a:pt x="234" y="198"/>
                  </a:cubicBezTo>
                  <a:cubicBezTo>
                    <a:pt x="198" y="171"/>
                    <a:pt x="167" y="135"/>
                    <a:pt x="144" y="95"/>
                  </a:cubicBezTo>
                  <a:cubicBezTo>
                    <a:pt x="117" y="54"/>
                    <a:pt x="99" y="27"/>
                    <a:pt x="99" y="27"/>
                  </a:cubicBezTo>
                  <a:cubicBezTo>
                    <a:pt x="90" y="8"/>
                    <a:pt x="74" y="1"/>
                    <a:pt x="57"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2990;p81">
              <a:extLst>
                <a:ext uri="{FF2B5EF4-FFF2-40B4-BE49-F238E27FC236}">
                  <a16:creationId xmlns:a16="http://schemas.microsoft.com/office/drawing/2014/main" id="{9FD7C100-D87B-A544-8166-8E1B17CC8E47}"/>
                </a:ext>
              </a:extLst>
            </p:cNvPr>
            <p:cNvSpPr/>
            <p:nvPr/>
          </p:nvSpPr>
          <p:spPr>
            <a:xfrm>
              <a:off x="9606655" y="2391157"/>
              <a:ext cx="57545" cy="90467"/>
            </a:xfrm>
            <a:custGeom>
              <a:avLst/>
              <a:gdLst/>
              <a:ahLst/>
              <a:cxnLst/>
              <a:rect l="l" t="t" r="r" b="b"/>
              <a:pathLst>
                <a:path w="617" h="970" extrusionOk="0">
                  <a:moveTo>
                    <a:pt x="55" y="1"/>
                  </a:moveTo>
                  <a:cubicBezTo>
                    <a:pt x="47" y="1"/>
                    <a:pt x="39" y="3"/>
                    <a:pt x="32" y="7"/>
                  </a:cubicBezTo>
                  <a:cubicBezTo>
                    <a:pt x="18" y="16"/>
                    <a:pt x="14" y="25"/>
                    <a:pt x="9" y="38"/>
                  </a:cubicBezTo>
                  <a:lnTo>
                    <a:pt x="9" y="43"/>
                  </a:lnTo>
                  <a:cubicBezTo>
                    <a:pt x="5" y="52"/>
                    <a:pt x="5" y="61"/>
                    <a:pt x="5" y="70"/>
                  </a:cubicBezTo>
                  <a:cubicBezTo>
                    <a:pt x="0" y="92"/>
                    <a:pt x="0" y="115"/>
                    <a:pt x="5" y="137"/>
                  </a:cubicBezTo>
                  <a:cubicBezTo>
                    <a:pt x="9" y="173"/>
                    <a:pt x="23" y="209"/>
                    <a:pt x="41" y="245"/>
                  </a:cubicBezTo>
                  <a:cubicBezTo>
                    <a:pt x="50" y="263"/>
                    <a:pt x="68" y="281"/>
                    <a:pt x="81" y="299"/>
                  </a:cubicBezTo>
                  <a:cubicBezTo>
                    <a:pt x="99" y="313"/>
                    <a:pt x="117" y="331"/>
                    <a:pt x="140" y="344"/>
                  </a:cubicBezTo>
                  <a:cubicBezTo>
                    <a:pt x="162" y="353"/>
                    <a:pt x="185" y="367"/>
                    <a:pt x="207" y="371"/>
                  </a:cubicBezTo>
                  <a:cubicBezTo>
                    <a:pt x="176" y="443"/>
                    <a:pt x="158" y="524"/>
                    <a:pt x="153" y="605"/>
                  </a:cubicBezTo>
                  <a:cubicBezTo>
                    <a:pt x="144" y="821"/>
                    <a:pt x="239" y="961"/>
                    <a:pt x="360" y="970"/>
                  </a:cubicBezTo>
                  <a:cubicBezTo>
                    <a:pt x="362" y="970"/>
                    <a:pt x="364" y="970"/>
                    <a:pt x="367" y="970"/>
                  </a:cubicBezTo>
                  <a:cubicBezTo>
                    <a:pt x="490" y="970"/>
                    <a:pt x="594" y="844"/>
                    <a:pt x="603" y="632"/>
                  </a:cubicBezTo>
                  <a:cubicBezTo>
                    <a:pt x="616" y="412"/>
                    <a:pt x="527" y="232"/>
                    <a:pt x="401" y="223"/>
                  </a:cubicBezTo>
                  <a:cubicBezTo>
                    <a:pt x="383" y="223"/>
                    <a:pt x="360" y="227"/>
                    <a:pt x="342" y="236"/>
                  </a:cubicBezTo>
                  <a:lnTo>
                    <a:pt x="333" y="236"/>
                  </a:lnTo>
                  <a:cubicBezTo>
                    <a:pt x="320" y="232"/>
                    <a:pt x="311" y="227"/>
                    <a:pt x="297" y="227"/>
                  </a:cubicBezTo>
                  <a:cubicBezTo>
                    <a:pt x="275" y="218"/>
                    <a:pt x="252" y="209"/>
                    <a:pt x="230" y="196"/>
                  </a:cubicBezTo>
                  <a:cubicBezTo>
                    <a:pt x="194" y="173"/>
                    <a:pt x="162" y="137"/>
                    <a:pt x="140" y="97"/>
                  </a:cubicBezTo>
                  <a:lnTo>
                    <a:pt x="99" y="25"/>
                  </a:lnTo>
                  <a:cubicBezTo>
                    <a:pt x="90" y="10"/>
                    <a:pt x="73" y="1"/>
                    <a:pt x="55"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2991;p81">
              <a:extLst>
                <a:ext uri="{FF2B5EF4-FFF2-40B4-BE49-F238E27FC236}">
                  <a16:creationId xmlns:a16="http://schemas.microsoft.com/office/drawing/2014/main" id="{EDDFE372-5D3E-5B46-802B-D585AA402CAB}"/>
                </a:ext>
              </a:extLst>
            </p:cNvPr>
            <p:cNvSpPr/>
            <p:nvPr/>
          </p:nvSpPr>
          <p:spPr>
            <a:xfrm>
              <a:off x="10600954" y="2848155"/>
              <a:ext cx="68270" cy="57265"/>
            </a:xfrm>
            <a:custGeom>
              <a:avLst/>
              <a:gdLst/>
              <a:ahLst/>
              <a:cxnLst/>
              <a:rect l="l" t="t" r="r" b="b"/>
              <a:pathLst>
                <a:path w="732" h="614" extrusionOk="0">
                  <a:moveTo>
                    <a:pt x="46" y="0"/>
                  </a:moveTo>
                  <a:cubicBezTo>
                    <a:pt x="32" y="0"/>
                    <a:pt x="22" y="8"/>
                    <a:pt x="14" y="19"/>
                  </a:cubicBezTo>
                  <a:cubicBezTo>
                    <a:pt x="1" y="42"/>
                    <a:pt x="5" y="69"/>
                    <a:pt x="23" y="82"/>
                  </a:cubicBezTo>
                  <a:lnTo>
                    <a:pt x="136" y="154"/>
                  </a:lnTo>
                  <a:cubicBezTo>
                    <a:pt x="172" y="168"/>
                    <a:pt x="208" y="199"/>
                    <a:pt x="248" y="226"/>
                  </a:cubicBezTo>
                  <a:cubicBezTo>
                    <a:pt x="293" y="249"/>
                    <a:pt x="334" y="280"/>
                    <a:pt x="370" y="312"/>
                  </a:cubicBezTo>
                  <a:cubicBezTo>
                    <a:pt x="410" y="339"/>
                    <a:pt x="451" y="370"/>
                    <a:pt x="482" y="402"/>
                  </a:cubicBezTo>
                  <a:cubicBezTo>
                    <a:pt x="518" y="438"/>
                    <a:pt x="550" y="465"/>
                    <a:pt x="572" y="492"/>
                  </a:cubicBezTo>
                  <a:cubicBezTo>
                    <a:pt x="595" y="528"/>
                    <a:pt x="622" y="559"/>
                    <a:pt x="644" y="591"/>
                  </a:cubicBezTo>
                  <a:lnTo>
                    <a:pt x="653" y="600"/>
                  </a:lnTo>
                  <a:cubicBezTo>
                    <a:pt x="663" y="609"/>
                    <a:pt x="674" y="613"/>
                    <a:pt x="685" y="613"/>
                  </a:cubicBezTo>
                  <a:cubicBezTo>
                    <a:pt x="709" y="613"/>
                    <a:pt x="731" y="592"/>
                    <a:pt x="725" y="564"/>
                  </a:cubicBezTo>
                  <a:cubicBezTo>
                    <a:pt x="712" y="514"/>
                    <a:pt x="698" y="469"/>
                    <a:pt x="680" y="420"/>
                  </a:cubicBezTo>
                  <a:cubicBezTo>
                    <a:pt x="653" y="384"/>
                    <a:pt x="631" y="334"/>
                    <a:pt x="590" y="298"/>
                  </a:cubicBezTo>
                  <a:cubicBezTo>
                    <a:pt x="554" y="262"/>
                    <a:pt x="514" y="222"/>
                    <a:pt x="469" y="186"/>
                  </a:cubicBezTo>
                  <a:cubicBezTo>
                    <a:pt x="383" y="123"/>
                    <a:pt x="293" y="73"/>
                    <a:pt x="194" y="42"/>
                  </a:cubicBezTo>
                  <a:cubicBezTo>
                    <a:pt x="149" y="24"/>
                    <a:pt x="104" y="10"/>
                    <a:pt x="59" y="6"/>
                  </a:cubicBezTo>
                  <a:lnTo>
                    <a:pt x="55" y="1"/>
                  </a:lnTo>
                  <a:cubicBezTo>
                    <a:pt x="52" y="1"/>
                    <a:pt x="49" y="0"/>
                    <a:pt x="46"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2992;p81">
              <a:extLst>
                <a:ext uri="{FF2B5EF4-FFF2-40B4-BE49-F238E27FC236}">
                  <a16:creationId xmlns:a16="http://schemas.microsoft.com/office/drawing/2014/main" id="{1604045F-37D2-5C47-A03F-D094E9FB1AA1}"/>
                </a:ext>
              </a:extLst>
            </p:cNvPr>
            <p:cNvSpPr/>
            <p:nvPr/>
          </p:nvSpPr>
          <p:spPr>
            <a:xfrm>
              <a:off x="9511805" y="5357636"/>
              <a:ext cx="161162" cy="65192"/>
            </a:xfrm>
            <a:custGeom>
              <a:avLst/>
              <a:gdLst/>
              <a:ahLst/>
              <a:cxnLst/>
              <a:rect l="l" t="t" r="r" b="b"/>
              <a:pathLst>
                <a:path w="1728" h="699" extrusionOk="0">
                  <a:moveTo>
                    <a:pt x="711" y="1"/>
                  </a:moveTo>
                  <a:cubicBezTo>
                    <a:pt x="711" y="1"/>
                    <a:pt x="1" y="482"/>
                    <a:pt x="54" y="608"/>
                  </a:cubicBezTo>
                  <a:cubicBezTo>
                    <a:pt x="77" y="661"/>
                    <a:pt x="305" y="699"/>
                    <a:pt x="580" y="699"/>
                  </a:cubicBezTo>
                  <a:cubicBezTo>
                    <a:pt x="954" y="699"/>
                    <a:pt x="1415" y="630"/>
                    <a:pt x="1575" y="441"/>
                  </a:cubicBezTo>
                  <a:cubicBezTo>
                    <a:pt x="1602" y="410"/>
                    <a:pt x="1656" y="271"/>
                    <a:pt x="1728" y="55"/>
                  </a:cubicBezTo>
                  <a:lnTo>
                    <a:pt x="1687" y="41"/>
                  </a:lnTo>
                  <a:cubicBezTo>
                    <a:pt x="1555" y="104"/>
                    <a:pt x="1415" y="126"/>
                    <a:pt x="1284" y="126"/>
                  </a:cubicBezTo>
                  <a:cubicBezTo>
                    <a:pt x="972" y="126"/>
                    <a:pt x="711" y="1"/>
                    <a:pt x="711"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2993;p81">
              <a:extLst>
                <a:ext uri="{FF2B5EF4-FFF2-40B4-BE49-F238E27FC236}">
                  <a16:creationId xmlns:a16="http://schemas.microsoft.com/office/drawing/2014/main" id="{78C9385C-72DD-E44F-A85D-04B91F740763}"/>
                </a:ext>
              </a:extLst>
            </p:cNvPr>
            <p:cNvSpPr/>
            <p:nvPr/>
          </p:nvSpPr>
          <p:spPr>
            <a:xfrm>
              <a:off x="10163634" y="5324527"/>
              <a:ext cx="124882" cy="102685"/>
            </a:xfrm>
            <a:custGeom>
              <a:avLst/>
              <a:gdLst/>
              <a:ahLst/>
              <a:cxnLst/>
              <a:rect l="l" t="t" r="r" b="b"/>
              <a:pathLst>
                <a:path w="1339" h="1101" extrusionOk="0">
                  <a:moveTo>
                    <a:pt x="1334" y="0"/>
                  </a:moveTo>
                  <a:lnTo>
                    <a:pt x="1334" y="0"/>
                  </a:lnTo>
                  <a:cubicBezTo>
                    <a:pt x="1095" y="113"/>
                    <a:pt x="349" y="167"/>
                    <a:pt x="349" y="167"/>
                  </a:cubicBezTo>
                  <a:cubicBezTo>
                    <a:pt x="349" y="167"/>
                    <a:pt x="11" y="819"/>
                    <a:pt x="2" y="1053"/>
                  </a:cubicBezTo>
                  <a:cubicBezTo>
                    <a:pt x="0" y="1086"/>
                    <a:pt x="24" y="1100"/>
                    <a:pt x="67" y="1100"/>
                  </a:cubicBezTo>
                  <a:cubicBezTo>
                    <a:pt x="326" y="1100"/>
                    <a:pt x="1282" y="560"/>
                    <a:pt x="1325" y="383"/>
                  </a:cubicBezTo>
                  <a:cubicBezTo>
                    <a:pt x="1338" y="257"/>
                    <a:pt x="1338" y="126"/>
                    <a:pt x="1334"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2994;p81">
              <a:extLst>
                <a:ext uri="{FF2B5EF4-FFF2-40B4-BE49-F238E27FC236}">
                  <a16:creationId xmlns:a16="http://schemas.microsoft.com/office/drawing/2014/main" id="{1C1320FA-57F6-2648-80C5-72ACFE959032}"/>
                </a:ext>
              </a:extLst>
            </p:cNvPr>
            <p:cNvSpPr/>
            <p:nvPr/>
          </p:nvSpPr>
          <p:spPr>
            <a:xfrm>
              <a:off x="9578116" y="4293669"/>
              <a:ext cx="303857" cy="1075718"/>
            </a:xfrm>
            <a:custGeom>
              <a:avLst/>
              <a:gdLst/>
              <a:ahLst/>
              <a:cxnLst/>
              <a:rect l="l" t="t" r="r" b="b"/>
              <a:pathLst>
                <a:path w="3258" h="11534" extrusionOk="0">
                  <a:moveTo>
                    <a:pt x="189" y="0"/>
                  </a:moveTo>
                  <a:lnTo>
                    <a:pt x="77" y="32"/>
                  </a:lnTo>
                  <a:lnTo>
                    <a:pt x="0" y="11409"/>
                  </a:lnTo>
                  <a:cubicBezTo>
                    <a:pt x="0" y="11409"/>
                    <a:pt x="264" y="11534"/>
                    <a:pt x="575" y="11534"/>
                  </a:cubicBezTo>
                  <a:cubicBezTo>
                    <a:pt x="706" y="11534"/>
                    <a:pt x="845" y="11512"/>
                    <a:pt x="976" y="11449"/>
                  </a:cubicBezTo>
                  <a:lnTo>
                    <a:pt x="1017" y="11463"/>
                  </a:lnTo>
                  <a:cubicBezTo>
                    <a:pt x="1584" y="9681"/>
                    <a:pt x="3257" y="2483"/>
                    <a:pt x="2771" y="1566"/>
                  </a:cubicBezTo>
                  <a:lnTo>
                    <a:pt x="2848" y="877"/>
                  </a:lnTo>
                  <a:lnTo>
                    <a:pt x="2857" y="837"/>
                  </a:lnTo>
                  <a:cubicBezTo>
                    <a:pt x="1732" y="684"/>
                    <a:pt x="693" y="243"/>
                    <a:pt x="189"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2995;p81">
              <a:extLst>
                <a:ext uri="{FF2B5EF4-FFF2-40B4-BE49-F238E27FC236}">
                  <a16:creationId xmlns:a16="http://schemas.microsoft.com/office/drawing/2014/main" id="{14ABFAC1-6BC9-FC4E-8BD8-16127DA74128}"/>
                </a:ext>
              </a:extLst>
            </p:cNvPr>
            <p:cNvSpPr/>
            <p:nvPr/>
          </p:nvSpPr>
          <p:spPr>
            <a:xfrm>
              <a:off x="9885238" y="4335172"/>
              <a:ext cx="402812" cy="1005397"/>
            </a:xfrm>
            <a:custGeom>
              <a:avLst/>
              <a:gdLst/>
              <a:ahLst/>
              <a:cxnLst/>
              <a:rect l="l" t="t" r="r" b="b"/>
              <a:pathLst>
                <a:path w="4319" h="10780" extrusionOk="0">
                  <a:moveTo>
                    <a:pt x="3100" y="0"/>
                  </a:moveTo>
                  <a:cubicBezTo>
                    <a:pt x="2641" y="149"/>
                    <a:pt x="1858" y="347"/>
                    <a:pt x="716" y="437"/>
                  </a:cubicBezTo>
                  <a:cubicBezTo>
                    <a:pt x="603" y="445"/>
                    <a:pt x="490" y="450"/>
                    <a:pt x="378" y="450"/>
                  </a:cubicBezTo>
                  <a:cubicBezTo>
                    <a:pt x="253" y="450"/>
                    <a:pt x="128" y="444"/>
                    <a:pt x="5" y="432"/>
                  </a:cubicBezTo>
                  <a:lnTo>
                    <a:pt x="0" y="491"/>
                  </a:lnTo>
                  <a:lnTo>
                    <a:pt x="3334" y="10779"/>
                  </a:lnTo>
                  <a:cubicBezTo>
                    <a:pt x="3334" y="10779"/>
                    <a:pt x="4080" y="10721"/>
                    <a:pt x="4319" y="10608"/>
                  </a:cubicBezTo>
                  <a:cubicBezTo>
                    <a:pt x="4296" y="9218"/>
                    <a:pt x="4004" y="4562"/>
                    <a:pt x="3802" y="2637"/>
                  </a:cubicBezTo>
                  <a:cubicBezTo>
                    <a:pt x="3689" y="1543"/>
                    <a:pt x="3194" y="824"/>
                    <a:pt x="3194" y="824"/>
                  </a:cubicBezTo>
                  <a:lnTo>
                    <a:pt x="3100" y="0"/>
                  </a:ln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2996;p81">
              <a:extLst>
                <a:ext uri="{FF2B5EF4-FFF2-40B4-BE49-F238E27FC236}">
                  <a16:creationId xmlns:a16="http://schemas.microsoft.com/office/drawing/2014/main" id="{D382D800-DA52-A248-927F-677CA9DEF0C1}"/>
                </a:ext>
              </a:extLst>
            </p:cNvPr>
            <p:cNvSpPr/>
            <p:nvPr/>
          </p:nvSpPr>
          <p:spPr>
            <a:xfrm>
              <a:off x="9550790" y="3501477"/>
              <a:ext cx="704151" cy="875292"/>
            </a:xfrm>
            <a:custGeom>
              <a:avLst/>
              <a:gdLst/>
              <a:ahLst/>
              <a:cxnLst/>
              <a:rect l="l" t="t" r="r" b="b"/>
              <a:pathLst>
                <a:path w="7550" h="9385" extrusionOk="0">
                  <a:moveTo>
                    <a:pt x="5264" y="1"/>
                  </a:moveTo>
                  <a:cubicBezTo>
                    <a:pt x="5264" y="1"/>
                    <a:pt x="4160" y="529"/>
                    <a:pt x="2785" y="529"/>
                  </a:cubicBezTo>
                  <a:cubicBezTo>
                    <a:pt x="2235" y="529"/>
                    <a:pt x="1642" y="444"/>
                    <a:pt x="1058" y="208"/>
                  </a:cubicBezTo>
                  <a:cubicBezTo>
                    <a:pt x="1058" y="208"/>
                    <a:pt x="869" y="1103"/>
                    <a:pt x="496" y="2385"/>
                  </a:cubicBezTo>
                  <a:cubicBezTo>
                    <a:pt x="226" y="3312"/>
                    <a:pt x="1" y="7423"/>
                    <a:pt x="154" y="8328"/>
                  </a:cubicBezTo>
                  <a:cubicBezTo>
                    <a:pt x="154" y="8328"/>
                    <a:pt x="275" y="8395"/>
                    <a:pt x="478" y="8494"/>
                  </a:cubicBezTo>
                  <a:cubicBezTo>
                    <a:pt x="986" y="8737"/>
                    <a:pt x="2021" y="9173"/>
                    <a:pt x="3145" y="9331"/>
                  </a:cubicBezTo>
                  <a:cubicBezTo>
                    <a:pt x="3294" y="9349"/>
                    <a:pt x="3442" y="9367"/>
                    <a:pt x="3586" y="9371"/>
                  </a:cubicBezTo>
                  <a:cubicBezTo>
                    <a:pt x="3705" y="9380"/>
                    <a:pt x="3825" y="9385"/>
                    <a:pt x="3944" y="9385"/>
                  </a:cubicBezTo>
                  <a:cubicBezTo>
                    <a:pt x="4063" y="9385"/>
                    <a:pt x="4182" y="9380"/>
                    <a:pt x="4302" y="9371"/>
                  </a:cubicBezTo>
                  <a:cubicBezTo>
                    <a:pt x="5444" y="9286"/>
                    <a:pt x="6227" y="9088"/>
                    <a:pt x="6686" y="8935"/>
                  </a:cubicBezTo>
                  <a:cubicBezTo>
                    <a:pt x="6861" y="8881"/>
                    <a:pt x="7032" y="8814"/>
                    <a:pt x="7194" y="8733"/>
                  </a:cubicBezTo>
                  <a:cubicBezTo>
                    <a:pt x="7194" y="8733"/>
                    <a:pt x="7136" y="6578"/>
                    <a:pt x="7131" y="5138"/>
                  </a:cubicBezTo>
                  <a:cubicBezTo>
                    <a:pt x="7127" y="3703"/>
                    <a:pt x="7550" y="2124"/>
                    <a:pt x="5264" y="1"/>
                  </a:cubicBezTo>
                  <a:close/>
                </a:path>
              </a:pathLst>
            </a:custGeom>
            <a:solidFill>
              <a:srgbClr val="DFEBE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2997;p81">
              <a:extLst>
                <a:ext uri="{FF2B5EF4-FFF2-40B4-BE49-F238E27FC236}">
                  <a16:creationId xmlns:a16="http://schemas.microsoft.com/office/drawing/2014/main" id="{347F5485-3475-EF4B-824E-7166626F9461}"/>
                </a:ext>
              </a:extLst>
            </p:cNvPr>
            <p:cNvSpPr/>
            <p:nvPr/>
          </p:nvSpPr>
          <p:spPr>
            <a:xfrm>
              <a:off x="9711579" y="2408224"/>
              <a:ext cx="125441" cy="42995"/>
            </a:xfrm>
            <a:custGeom>
              <a:avLst/>
              <a:gdLst/>
              <a:ahLst/>
              <a:cxnLst/>
              <a:rect l="l" t="t" r="r" b="b"/>
              <a:pathLst>
                <a:path w="1345" h="461" extrusionOk="0">
                  <a:moveTo>
                    <a:pt x="650" y="0"/>
                  </a:moveTo>
                  <a:cubicBezTo>
                    <a:pt x="626" y="0"/>
                    <a:pt x="603" y="2"/>
                    <a:pt x="580" y="4"/>
                  </a:cubicBezTo>
                  <a:cubicBezTo>
                    <a:pt x="531" y="4"/>
                    <a:pt x="486" y="13"/>
                    <a:pt x="445" y="22"/>
                  </a:cubicBezTo>
                  <a:cubicBezTo>
                    <a:pt x="400" y="31"/>
                    <a:pt x="364" y="44"/>
                    <a:pt x="324" y="58"/>
                  </a:cubicBezTo>
                  <a:cubicBezTo>
                    <a:pt x="288" y="71"/>
                    <a:pt x="256" y="89"/>
                    <a:pt x="225" y="107"/>
                  </a:cubicBezTo>
                  <a:cubicBezTo>
                    <a:pt x="175" y="134"/>
                    <a:pt x="130" y="166"/>
                    <a:pt x="90" y="202"/>
                  </a:cubicBezTo>
                  <a:lnTo>
                    <a:pt x="40" y="238"/>
                  </a:lnTo>
                  <a:cubicBezTo>
                    <a:pt x="0" y="270"/>
                    <a:pt x="32" y="331"/>
                    <a:pt x="77" y="331"/>
                  </a:cubicBezTo>
                  <a:cubicBezTo>
                    <a:pt x="83" y="331"/>
                    <a:pt x="88" y="330"/>
                    <a:pt x="94" y="328"/>
                  </a:cubicBezTo>
                  <a:lnTo>
                    <a:pt x="99" y="328"/>
                  </a:lnTo>
                  <a:lnTo>
                    <a:pt x="153" y="305"/>
                  </a:lnTo>
                  <a:cubicBezTo>
                    <a:pt x="193" y="283"/>
                    <a:pt x="238" y="265"/>
                    <a:pt x="288" y="247"/>
                  </a:cubicBezTo>
                  <a:cubicBezTo>
                    <a:pt x="315" y="238"/>
                    <a:pt x="346" y="229"/>
                    <a:pt x="378" y="220"/>
                  </a:cubicBezTo>
                  <a:lnTo>
                    <a:pt x="477" y="202"/>
                  </a:lnTo>
                  <a:cubicBezTo>
                    <a:pt x="513" y="193"/>
                    <a:pt x="549" y="193"/>
                    <a:pt x="585" y="193"/>
                  </a:cubicBezTo>
                  <a:cubicBezTo>
                    <a:pt x="597" y="191"/>
                    <a:pt x="608" y="191"/>
                    <a:pt x="619" y="191"/>
                  </a:cubicBezTo>
                  <a:cubicBezTo>
                    <a:pt x="646" y="191"/>
                    <a:pt x="672" y="194"/>
                    <a:pt x="697" y="197"/>
                  </a:cubicBezTo>
                  <a:cubicBezTo>
                    <a:pt x="733" y="202"/>
                    <a:pt x="774" y="206"/>
                    <a:pt x="810" y="215"/>
                  </a:cubicBezTo>
                  <a:cubicBezTo>
                    <a:pt x="846" y="224"/>
                    <a:pt x="877" y="238"/>
                    <a:pt x="913" y="251"/>
                  </a:cubicBezTo>
                  <a:cubicBezTo>
                    <a:pt x="976" y="274"/>
                    <a:pt x="1035" y="305"/>
                    <a:pt x="1093" y="337"/>
                  </a:cubicBezTo>
                  <a:cubicBezTo>
                    <a:pt x="1151" y="368"/>
                    <a:pt x="1205" y="409"/>
                    <a:pt x="1255" y="449"/>
                  </a:cubicBezTo>
                  <a:cubicBezTo>
                    <a:pt x="1264" y="457"/>
                    <a:pt x="1276" y="460"/>
                    <a:pt x="1288" y="460"/>
                  </a:cubicBezTo>
                  <a:cubicBezTo>
                    <a:pt x="1304" y="460"/>
                    <a:pt x="1321" y="453"/>
                    <a:pt x="1331" y="440"/>
                  </a:cubicBezTo>
                  <a:cubicBezTo>
                    <a:pt x="1345" y="427"/>
                    <a:pt x="1345" y="400"/>
                    <a:pt x="1336" y="382"/>
                  </a:cubicBezTo>
                  <a:lnTo>
                    <a:pt x="1336" y="377"/>
                  </a:lnTo>
                  <a:cubicBezTo>
                    <a:pt x="1291" y="314"/>
                    <a:pt x="1241" y="256"/>
                    <a:pt x="1183" y="211"/>
                  </a:cubicBezTo>
                  <a:cubicBezTo>
                    <a:pt x="1053" y="98"/>
                    <a:pt x="891" y="26"/>
                    <a:pt x="720" y="4"/>
                  </a:cubicBezTo>
                  <a:cubicBezTo>
                    <a:pt x="697" y="2"/>
                    <a:pt x="674" y="0"/>
                    <a:pt x="650"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2998;p81">
              <a:extLst>
                <a:ext uri="{FF2B5EF4-FFF2-40B4-BE49-F238E27FC236}">
                  <a16:creationId xmlns:a16="http://schemas.microsoft.com/office/drawing/2014/main" id="{F873462B-03AF-454A-9CE6-27B9B5B91824}"/>
                </a:ext>
              </a:extLst>
            </p:cNvPr>
            <p:cNvSpPr/>
            <p:nvPr/>
          </p:nvSpPr>
          <p:spPr>
            <a:xfrm>
              <a:off x="9798688" y="2330908"/>
              <a:ext cx="298448" cy="260676"/>
            </a:xfrm>
            <a:custGeom>
              <a:avLst/>
              <a:gdLst/>
              <a:ahLst/>
              <a:cxnLst/>
              <a:rect l="l" t="t" r="r" b="b"/>
              <a:pathLst>
                <a:path w="3200" h="2795" extrusionOk="0">
                  <a:moveTo>
                    <a:pt x="1697" y="151"/>
                  </a:moveTo>
                  <a:cubicBezTo>
                    <a:pt x="2528" y="151"/>
                    <a:pt x="3199" y="1012"/>
                    <a:pt x="2845" y="1877"/>
                  </a:cubicBezTo>
                  <a:cubicBezTo>
                    <a:pt x="2633" y="2390"/>
                    <a:pt x="2162" y="2648"/>
                    <a:pt x="1691" y="2648"/>
                  </a:cubicBezTo>
                  <a:cubicBezTo>
                    <a:pt x="1222" y="2648"/>
                    <a:pt x="752" y="2393"/>
                    <a:pt x="537" y="1881"/>
                  </a:cubicBezTo>
                  <a:cubicBezTo>
                    <a:pt x="276" y="1247"/>
                    <a:pt x="573" y="518"/>
                    <a:pt x="1207" y="252"/>
                  </a:cubicBezTo>
                  <a:cubicBezTo>
                    <a:pt x="1372" y="183"/>
                    <a:pt x="1538" y="151"/>
                    <a:pt x="1697" y="151"/>
                  </a:cubicBezTo>
                  <a:close/>
                  <a:moveTo>
                    <a:pt x="1682" y="0"/>
                  </a:moveTo>
                  <a:cubicBezTo>
                    <a:pt x="748" y="0"/>
                    <a:pt x="0" y="973"/>
                    <a:pt x="402" y="1939"/>
                  </a:cubicBezTo>
                  <a:cubicBezTo>
                    <a:pt x="629" y="2471"/>
                    <a:pt x="1147" y="2794"/>
                    <a:pt x="1692" y="2794"/>
                  </a:cubicBezTo>
                  <a:cubicBezTo>
                    <a:pt x="1871" y="2794"/>
                    <a:pt x="2053" y="2760"/>
                    <a:pt x="2228" y="2686"/>
                  </a:cubicBezTo>
                  <a:cubicBezTo>
                    <a:pt x="2750" y="2466"/>
                    <a:pt x="3088" y="1957"/>
                    <a:pt x="3083" y="1395"/>
                  </a:cubicBezTo>
                  <a:cubicBezTo>
                    <a:pt x="3083" y="828"/>
                    <a:pt x="2741" y="324"/>
                    <a:pt x="2219" y="109"/>
                  </a:cubicBezTo>
                  <a:cubicBezTo>
                    <a:pt x="2038" y="34"/>
                    <a:pt x="1857" y="0"/>
                    <a:pt x="1682"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2999;p81">
              <a:extLst>
                <a:ext uri="{FF2B5EF4-FFF2-40B4-BE49-F238E27FC236}">
                  <a16:creationId xmlns:a16="http://schemas.microsoft.com/office/drawing/2014/main" id="{86660C00-C2E6-A945-8116-CAF811AFB2F9}"/>
                </a:ext>
              </a:extLst>
            </p:cNvPr>
            <p:cNvSpPr/>
            <p:nvPr/>
          </p:nvSpPr>
          <p:spPr>
            <a:xfrm>
              <a:off x="9451649" y="2314027"/>
              <a:ext cx="296489" cy="245473"/>
            </a:xfrm>
            <a:custGeom>
              <a:avLst/>
              <a:gdLst/>
              <a:ahLst/>
              <a:cxnLst/>
              <a:rect l="l" t="t" r="r" b="b"/>
              <a:pathLst>
                <a:path w="3179" h="2632" extrusionOk="0">
                  <a:moveTo>
                    <a:pt x="1599" y="151"/>
                  </a:moveTo>
                  <a:cubicBezTo>
                    <a:pt x="2373" y="151"/>
                    <a:pt x="3002" y="956"/>
                    <a:pt x="2670" y="1761"/>
                  </a:cubicBezTo>
                  <a:cubicBezTo>
                    <a:pt x="2473" y="2242"/>
                    <a:pt x="2033" y="2484"/>
                    <a:pt x="1592" y="2484"/>
                  </a:cubicBezTo>
                  <a:cubicBezTo>
                    <a:pt x="1155" y="2484"/>
                    <a:pt x="719" y="2246"/>
                    <a:pt x="520" y="1770"/>
                  </a:cubicBezTo>
                  <a:cubicBezTo>
                    <a:pt x="272" y="1176"/>
                    <a:pt x="551" y="492"/>
                    <a:pt x="1145" y="245"/>
                  </a:cubicBezTo>
                  <a:cubicBezTo>
                    <a:pt x="1298" y="180"/>
                    <a:pt x="1451" y="151"/>
                    <a:pt x="1599" y="151"/>
                  </a:cubicBezTo>
                  <a:close/>
                  <a:moveTo>
                    <a:pt x="1587" y="0"/>
                  </a:moveTo>
                  <a:cubicBezTo>
                    <a:pt x="706" y="0"/>
                    <a:pt x="1" y="917"/>
                    <a:pt x="380" y="1824"/>
                  </a:cubicBezTo>
                  <a:cubicBezTo>
                    <a:pt x="593" y="2328"/>
                    <a:pt x="1082" y="2631"/>
                    <a:pt x="1595" y="2631"/>
                  </a:cubicBezTo>
                  <a:cubicBezTo>
                    <a:pt x="1763" y="2631"/>
                    <a:pt x="1934" y="2599"/>
                    <a:pt x="2099" y="2530"/>
                  </a:cubicBezTo>
                  <a:cubicBezTo>
                    <a:pt x="3178" y="2075"/>
                    <a:pt x="3169" y="546"/>
                    <a:pt x="2090" y="101"/>
                  </a:cubicBezTo>
                  <a:cubicBezTo>
                    <a:pt x="1920" y="32"/>
                    <a:pt x="1751" y="0"/>
                    <a:pt x="1587" y="0"/>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3000;p81">
              <a:extLst>
                <a:ext uri="{FF2B5EF4-FFF2-40B4-BE49-F238E27FC236}">
                  <a16:creationId xmlns:a16="http://schemas.microsoft.com/office/drawing/2014/main" id="{B030F594-5FFC-0942-9BBE-7A04A6D1E828}"/>
                </a:ext>
              </a:extLst>
            </p:cNvPr>
            <p:cNvSpPr/>
            <p:nvPr/>
          </p:nvSpPr>
          <p:spPr>
            <a:xfrm>
              <a:off x="10069809" y="2446649"/>
              <a:ext cx="157711" cy="42529"/>
            </a:xfrm>
            <a:custGeom>
              <a:avLst/>
              <a:gdLst/>
              <a:ahLst/>
              <a:cxnLst/>
              <a:rect l="l" t="t" r="r" b="b"/>
              <a:pathLst>
                <a:path w="1691" h="456" extrusionOk="0">
                  <a:moveTo>
                    <a:pt x="154" y="1"/>
                  </a:moveTo>
                  <a:cubicBezTo>
                    <a:pt x="30" y="1"/>
                    <a:pt x="1" y="187"/>
                    <a:pt x="131" y="213"/>
                  </a:cubicBezTo>
                  <a:lnTo>
                    <a:pt x="1521" y="456"/>
                  </a:lnTo>
                  <a:lnTo>
                    <a:pt x="1544" y="456"/>
                  </a:lnTo>
                  <a:cubicBezTo>
                    <a:pt x="1545" y="456"/>
                    <a:pt x="1547" y="456"/>
                    <a:pt x="1548" y="456"/>
                  </a:cubicBezTo>
                  <a:cubicBezTo>
                    <a:pt x="1675" y="456"/>
                    <a:pt x="1691" y="262"/>
                    <a:pt x="1562" y="244"/>
                  </a:cubicBezTo>
                  <a:lnTo>
                    <a:pt x="167" y="1"/>
                  </a:lnTo>
                  <a:cubicBezTo>
                    <a:pt x="163" y="1"/>
                    <a:pt x="158" y="1"/>
                    <a:pt x="154" y="1"/>
                  </a:cubicBezTo>
                  <a:close/>
                </a:path>
              </a:pathLst>
            </a:custGeom>
            <a:solidFill>
              <a:srgbClr val="FF948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3001;p81">
              <a:extLst>
                <a:ext uri="{FF2B5EF4-FFF2-40B4-BE49-F238E27FC236}">
                  <a16:creationId xmlns:a16="http://schemas.microsoft.com/office/drawing/2014/main" id="{8E2879C0-6188-9047-8AB6-CD0DCFDC4437}"/>
                </a:ext>
              </a:extLst>
            </p:cNvPr>
            <p:cNvSpPr/>
            <p:nvPr/>
          </p:nvSpPr>
          <p:spPr>
            <a:xfrm>
              <a:off x="10160836" y="1848728"/>
              <a:ext cx="96996" cy="185224"/>
            </a:xfrm>
            <a:custGeom>
              <a:avLst/>
              <a:gdLst/>
              <a:ahLst/>
              <a:cxnLst/>
              <a:rect l="l" t="t" r="r" b="b"/>
              <a:pathLst>
                <a:path w="1040" h="1986" extrusionOk="0">
                  <a:moveTo>
                    <a:pt x="1011" y="0"/>
                  </a:moveTo>
                  <a:cubicBezTo>
                    <a:pt x="1009" y="0"/>
                    <a:pt x="1006" y="1"/>
                    <a:pt x="1004" y="2"/>
                  </a:cubicBezTo>
                  <a:cubicBezTo>
                    <a:pt x="1004" y="2"/>
                    <a:pt x="968" y="11"/>
                    <a:pt x="905" y="29"/>
                  </a:cubicBezTo>
                  <a:cubicBezTo>
                    <a:pt x="811" y="51"/>
                    <a:pt x="725" y="87"/>
                    <a:pt x="644" y="128"/>
                  </a:cubicBezTo>
                  <a:cubicBezTo>
                    <a:pt x="586" y="155"/>
                    <a:pt x="532" y="186"/>
                    <a:pt x="478" y="227"/>
                  </a:cubicBezTo>
                  <a:cubicBezTo>
                    <a:pt x="419" y="267"/>
                    <a:pt x="365" y="312"/>
                    <a:pt x="311" y="366"/>
                  </a:cubicBezTo>
                  <a:cubicBezTo>
                    <a:pt x="257" y="420"/>
                    <a:pt x="212" y="483"/>
                    <a:pt x="167" y="550"/>
                  </a:cubicBezTo>
                  <a:cubicBezTo>
                    <a:pt x="127" y="618"/>
                    <a:pt x="91" y="690"/>
                    <a:pt x="68" y="771"/>
                  </a:cubicBezTo>
                  <a:cubicBezTo>
                    <a:pt x="37" y="847"/>
                    <a:pt x="19" y="924"/>
                    <a:pt x="10" y="1005"/>
                  </a:cubicBezTo>
                  <a:cubicBezTo>
                    <a:pt x="1" y="1081"/>
                    <a:pt x="1" y="1158"/>
                    <a:pt x="5" y="1234"/>
                  </a:cubicBezTo>
                  <a:cubicBezTo>
                    <a:pt x="14" y="1369"/>
                    <a:pt x="41" y="1504"/>
                    <a:pt x="91" y="1630"/>
                  </a:cubicBezTo>
                  <a:cubicBezTo>
                    <a:pt x="131" y="1752"/>
                    <a:pt x="190" y="1869"/>
                    <a:pt x="266" y="1972"/>
                  </a:cubicBezTo>
                  <a:cubicBezTo>
                    <a:pt x="272" y="1981"/>
                    <a:pt x="282" y="1986"/>
                    <a:pt x="291" y="1986"/>
                  </a:cubicBezTo>
                  <a:cubicBezTo>
                    <a:pt x="297" y="1986"/>
                    <a:pt x="302" y="1984"/>
                    <a:pt x="307" y="1981"/>
                  </a:cubicBezTo>
                  <a:cubicBezTo>
                    <a:pt x="325" y="1977"/>
                    <a:pt x="338" y="1954"/>
                    <a:pt x="329" y="1936"/>
                  </a:cubicBezTo>
                  <a:cubicBezTo>
                    <a:pt x="293" y="1819"/>
                    <a:pt x="266" y="1702"/>
                    <a:pt x="244" y="1585"/>
                  </a:cubicBezTo>
                  <a:cubicBezTo>
                    <a:pt x="235" y="1531"/>
                    <a:pt x="226" y="1477"/>
                    <a:pt x="221" y="1414"/>
                  </a:cubicBezTo>
                  <a:cubicBezTo>
                    <a:pt x="212" y="1351"/>
                    <a:pt x="208" y="1288"/>
                    <a:pt x="208" y="1225"/>
                  </a:cubicBezTo>
                  <a:cubicBezTo>
                    <a:pt x="212" y="1162"/>
                    <a:pt x="212" y="1095"/>
                    <a:pt x="221" y="1027"/>
                  </a:cubicBezTo>
                  <a:cubicBezTo>
                    <a:pt x="230" y="964"/>
                    <a:pt x="248" y="897"/>
                    <a:pt x="266" y="834"/>
                  </a:cubicBezTo>
                  <a:cubicBezTo>
                    <a:pt x="289" y="771"/>
                    <a:pt x="311" y="708"/>
                    <a:pt x="347" y="649"/>
                  </a:cubicBezTo>
                  <a:cubicBezTo>
                    <a:pt x="379" y="595"/>
                    <a:pt x="415" y="542"/>
                    <a:pt x="455" y="488"/>
                  </a:cubicBezTo>
                  <a:cubicBezTo>
                    <a:pt x="496" y="438"/>
                    <a:pt x="545" y="398"/>
                    <a:pt x="586" y="357"/>
                  </a:cubicBezTo>
                  <a:cubicBezTo>
                    <a:pt x="626" y="317"/>
                    <a:pt x="671" y="281"/>
                    <a:pt x="716" y="249"/>
                  </a:cubicBezTo>
                  <a:cubicBezTo>
                    <a:pt x="752" y="218"/>
                    <a:pt x="793" y="186"/>
                    <a:pt x="838" y="164"/>
                  </a:cubicBezTo>
                  <a:lnTo>
                    <a:pt x="937" y="105"/>
                  </a:lnTo>
                  <a:cubicBezTo>
                    <a:pt x="991" y="74"/>
                    <a:pt x="1022" y="51"/>
                    <a:pt x="1022" y="51"/>
                  </a:cubicBezTo>
                  <a:lnTo>
                    <a:pt x="1027" y="51"/>
                  </a:lnTo>
                  <a:cubicBezTo>
                    <a:pt x="1036" y="42"/>
                    <a:pt x="1040" y="33"/>
                    <a:pt x="1036" y="20"/>
                  </a:cubicBezTo>
                  <a:cubicBezTo>
                    <a:pt x="1032" y="9"/>
                    <a:pt x="1022" y="0"/>
                    <a:pt x="1011"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3002;p81">
              <a:extLst>
                <a:ext uri="{FF2B5EF4-FFF2-40B4-BE49-F238E27FC236}">
                  <a16:creationId xmlns:a16="http://schemas.microsoft.com/office/drawing/2014/main" id="{54F3FCD0-E737-A144-B9A2-557834523DCF}"/>
                </a:ext>
              </a:extLst>
            </p:cNvPr>
            <p:cNvSpPr/>
            <p:nvPr/>
          </p:nvSpPr>
          <p:spPr>
            <a:xfrm>
              <a:off x="10259883" y="1911681"/>
              <a:ext cx="121338" cy="158737"/>
            </a:xfrm>
            <a:custGeom>
              <a:avLst/>
              <a:gdLst/>
              <a:ahLst/>
              <a:cxnLst/>
              <a:rect l="l" t="t" r="r" b="b"/>
              <a:pathLst>
                <a:path w="1301" h="1702" extrusionOk="0">
                  <a:moveTo>
                    <a:pt x="1090" y="0"/>
                  </a:moveTo>
                  <a:cubicBezTo>
                    <a:pt x="1087" y="0"/>
                    <a:pt x="1083" y="1"/>
                    <a:pt x="1080" y="1"/>
                  </a:cubicBezTo>
                  <a:cubicBezTo>
                    <a:pt x="1062" y="6"/>
                    <a:pt x="1053" y="28"/>
                    <a:pt x="1058" y="46"/>
                  </a:cubicBezTo>
                  <a:cubicBezTo>
                    <a:pt x="1058" y="46"/>
                    <a:pt x="1067" y="82"/>
                    <a:pt x="1076" y="141"/>
                  </a:cubicBezTo>
                  <a:cubicBezTo>
                    <a:pt x="1094" y="222"/>
                    <a:pt x="1103" y="307"/>
                    <a:pt x="1107" y="393"/>
                  </a:cubicBezTo>
                  <a:cubicBezTo>
                    <a:pt x="1112" y="447"/>
                    <a:pt x="1112" y="501"/>
                    <a:pt x="1107" y="555"/>
                  </a:cubicBezTo>
                  <a:cubicBezTo>
                    <a:pt x="1107" y="618"/>
                    <a:pt x="1098" y="676"/>
                    <a:pt x="1089" y="735"/>
                  </a:cubicBezTo>
                  <a:cubicBezTo>
                    <a:pt x="1076" y="798"/>
                    <a:pt x="1058" y="856"/>
                    <a:pt x="1035" y="915"/>
                  </a:cubicBezTo>
                  <a:cubicBezTo>
                    <a:pt x="1008" y="973"/>
                    <a:pt x="981" y="1027"/>
                    <a:pt x="945" y="1081"/>
                  </a:cubicBezTo>
                  <a:cubicBezTo>
                    <a:pt x="905" y="1135"/>
                    <a:pt x="864" y="1185"/>
                    <a:pt x="819" y="1230"/>
                  </a:cubicBezTo>
                  <a:cubicBezTo>
                    <a:pt x="770" y="1270"/>
                    <a:pt x="720" y="1311"/>
                    <a:pt x="671" y="1347"/>
                  </a:cubicBezTo>
                  <a:cubicBezTo>
                    <a:pt x="617" y="1378"/>
                    <a:pt x="563" y="1419"/>
                    <a:pt x="513" y="1446"/>
                  </a:cubicBezTo>
                  <a:lnTo>
                    <a:pt x="360" y="1517"/>
                  </a:lnTo>
                  <a:cubicBezTo>
                    <a:pt x="284" y="1553"/>
                    <a:pt x="203" y="1585"/>
                    <a:pt x="122" y="1612"/>
                  </a:cubicBezTo>
                  <a:cubicBezTo>
                    <a:pt x="63" y="1634"/>
                    <a:pt x="27" y="1648"/>
                    <a:pt x="27" y="1648"/>
                  </a:cubicBezTo>
                  <a:cubicBezTo>
                    <a:pt x="1" y="1661"/>
                    <a:pt x="10" y="1702"/>
                    <a:pt x="41" y="1702"/>
                  </a:cubicBezTo>
                  <a:cubicBezTo>
                    <a:pt x="41" y="1702"/>
                    <a:pt x="77" y="1697"/>
                    <a:pt x="140" y="1693"/>
                  </a:cubicBezTo>
                  <a:cubicBezTo>
                    <a:pt x="234" y="1684"/>
                    <a:pt x="320" y="1670"/>
                    <a:pt x="410" y="1648"/>
                  </a:cubicBezTo>
                  <a:lnTo>
                    <a:pt x="585" y="1598"/>
                  </a:lnTo>
                  <a:cubicBezTo>
                    <a:pt x="648" y="1571"/>
                    <a:pt x="707" y="1544"/>
                    <a:pt x="774" y="1508"/>
                  </a:cubicBezTo>
                  <a:cubicBezTo>
                    <a:pt x="837" y="1473"/>
                    <a:pt x="900" y="1428"/>
                    <a:pt x="959" y="1378"/>
                  </a:cubicBezTo>
                  <a:cubicBezTo>
                    <a:pt x="1017" y="1324"/>
                    <a:pt x="1071" y="1266"/>
                    <a:pt x="1121" y="1203"/>
                  </a:cubicBezTo>
                  <a:cubicBezTo>
                    <a:pt x="1211" y="1072"/>
                    <a:pt x="1269" y="924"/>
                    <a:pt x="1292" y="766"/>
                  </a:cubicBezTo>
                  <a:cubicBezTo>
                    <a:pt x="1301" y="694"/>
                    <a:pt x="1301" y="622"/>
                    <a:pt x="1296" y="555"/>
                  </a:cubicBezTo>
                  <a:cubicBezTo>
                    <a:pt x="1292" y="492"/>
                    <a:pt x="1283" y="429"/>
                    <a:pt x="1265" y="366"/>
                  </a:cubicBezTo>
                  <a:cubicBezTo>
                    <a:pt x="1238" y="244"/>
                    <a:pt x="1193" y="123"/>
                    <a:pt x="1125" y="19"/>
                  </a:cubicBezTo>
                  <a:cubicBezTo>
                    <a:pt x="1118" y="8"/>
                    <a:pt x="1104" y="0"/>
                    <a:pt x="109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3003;p81">
              <a:extLst>
                <a:ext uri="{FF2B5EF4-FFF2-40B4-BE49-F238E27FC236}">
                  <a16:creationId xmlns:a16="http://schemas.microsoft.com/office/drawing/2014/main" id="{8E1229EB-2E66-CF46-8CA5-A98EABC409A5}"/>
                </a:ext>
              </a:extLst>
            </p:cNvPr>
            <p:cNvSpPr/>
            <p:nvPr/>
          </p:nvSpPr>
          <p:spPr>
            <a:xfrm>
              <a:off x="10215862" y="1887433"/>
              <a:ext cx="102032" cy="162841"/>
            </a:xfrm>
            <a:custGeom>
              <a:avLst/>
              <a:gdLst/>
              <a:ahLst/>
              <a:cxnLst/>
              <a:rect l="l" t="t" r="r" b="b"/>
              <a:pathLst>
                <a:path w="1094" h="1746" extrusionOk="0">
                  <a:moveTo>
                    <a:pt x="1053" y="1"/>
                  </a:moveTo>
                  <a:cubicBezTo>
                    <a:pt x="936" y="10"/>
                    <a:pt x="819" y="41"/>
                    <a:pt x="715" y="95"/>
                  </a:cubicBezTo>
                  <a:cubicBezTo>
                    <a:pt x="661" y="118"/>
                    <a:pt x="612" y="149"/>
                    <a:pt x="567" y="180"/>
                  </a:cubicBezTo>
                  <a:cubicBezTo>
                    <a:pt x="513" y="216"/>
                    <a:pt x="464" y="257"/>
                    <a:pt x="419" y="302"/>
                  </a:cubicBezTo>
                  <a:cubicBezTo>
                    <a:pt x="315" y="401"/>
                    <a:pt x="234" y="513"/>
                    <a:pt x="171" y="639"/>
                  </a:cubicBezTo>
                  <a:cubicBezTo>
                    <a:pt x="140" y="702"/>
                    <a:pt x="113" y="765"/>
                    <a:pt x="90" y="833"/>
                  </a:cubicBezTo>
                  <a:cubicBezTo>
                    <a:pt x="68" y="896"/>
                    <a:pt x="50" y="963"/>
                    <a:pt x="36" y="1031"/>
                  </a:cubicBezTo>
                  <a:cubicBezTo>
                    <a:pt x="14" y="1143"/>
                    <a:pt x="0" y="1265"/>
                    <a:pt x="5" y="1382"/>
                  </a:cubicBezTo>
                  <a:cubicBezTo>
                    <a:pt x="5" y="1463"/>
                    <a:pt x="9" y="1544"/>
                    <a:pt x="23" y="1625"/>
                  </a:cubicBezTo>
                  <a:cubicBezTo>
                    <a:pt x="27" y="1688"/>
                    <a:pt x="36" y="1719"/>
                    <a:pt x="36" y="1719"/>
                  </a:cubicBezTo>
                  <a:cubicBezTo>
                    <a:pt x="36" y="1737"/>
                    <a:pt x="50" y="1746"/>
                    <a:pt x="63" y="1746"/>
                  </a:cubicBezTo>
                  <a:cubicBezTo>
                    <a:pt x="77" y="1746"/>
                    <a:pt x="90" y="1737"/>
                    <a:pt x="90" y="1719"/>
                  </a:cubicBezTo>
                  <a:cubicBezTo>
                    <a:pt x="90" y="1719"/>
                    <a:pt x="95" y="1688"/>
                    <a:pt x="108" y="1629"/>
                  </a:cubicBezTo>
                  <a:cubicBezTo>
                    <a:pt x="117" y="1571"/>
                    <a:pt x="122" y="1490"/>
                    <a:pt x="149" y="1395"/>
                  </a:cubicBezTo>
                  <a:lnTo>
                    <a:pt x="180" y="1242"/>
                  </a:lnTo>
                  <a:cubicBezTo>
                    <a:pt x="194" y="1188"/>
                    <a:pt x="207" y="1134"/>
                    <a:pt x="225" y="1076"/>
                  </a:cubicBezTo>
                  <a:cubicBezTo>
                    <a:pt x="243" y="1022"/>
                    <a:pt x="261" y="963"/>
                    <a:pt x="284" y="909"/>
                  </a:cubicBezTo>
                  <a:cubicBezTo>
                    <a:pt x="306" y="851"/>
                    <a:pt x="333" y="797"/>
                    <a:pt x="360" y="738"/>
                  </a:cubicBezTo>
                  <a:cubicBezTo>
                    <a:pt x="392" y="684"/>
                    <a:pt x="419" y="630"/>
                    <a:pt x="455" y="585"/>
                  </a:cubicBezTo>
                  <a:cubicBezTo>
                    <a:pt x="495" y="540"/>
                    <a:pt x="522" y="486"/>
                    <a:pt x="567" y="446"/>
                  </a:cubicBezTo>
                  <a:cubicBezTo>
                    <a:pt x="634" y="365"/>
                    <a:pt x="711" y="297"/>
                    <a:pt x="796" y="234"/>
                  </a:cubicBezTo>
                  <a:cubicBezTo>
                    <a:pt x="882" y="171"/>
                    <a:pt x="972" y="118"/>
                    <a:pt x="1071" y="77"/>
                  </a:cubicBezTo>
                  <a:cubicBezTo>
                    <a:pt x="1084" y="68"/>
                    <a:pt x="1093" y="55"/>
                    <a:pt x="1089" y="37"/>
                  </a:cubicBezTo>
                  <a:cubicBezTo>
                    <a:pt x="1089" y="19"/>
                    <a:pt x="1071" y="1"/>
                    <a:pt x="1053"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3004;p81">
              <a:extLst>
                <a:ext uri="{FF2B5EF4-FFF2-40B4-BE49-F238E27FC236}">
                  <a16:creationId xmlns:a16="http://schemas.microsoft.com/office/drawing/2014/main" id="{6B3F5485-0C90-AD41-8ACA-2DD885A838C3}"/>
                </a:ext>
              </a:extLst>
            </p:cNvPr>
            <p:cNvSpPr/>
            <p:nvPr/>
          </p:nvSpPr>
          <p:spPr>
            <a:xfrm>
              <a:off x="10146287" y="2459520"/>
              <a:ext cx="225701" cy="253308"/>
            </a:xfrm>
            <a:custGeom>
              <a:avLst/>
              <a:gdLst/>
              <a:ahLst/>
              <a:cxnLst/>
              <a:rect l="l" t="t" r="r" b="b"/>
              <a:pathLst>
                <a:path w="2420" h="2716" extrusionOk="0">
                  <a:moveTo>
                    <a:pt x="1369" y="0"/>
                  </a:moveTo>
                  <a:cubicBezTo>
                    <a:pt x="1247" y="0"/>
                    <a:pt x="1127" y="22"/>
                    <a:pt x="1012" y="66"/>
                  </a:cubicBezTo>
                  <a:cubicBezTo>
                    <a:pt x="886" y="111"/>
                    <a:pt x="769" y="183"/>
                    <a:pt x="665" y="268"/>
                  </a:cubicBezTo>
                  <a:cubicBezTo>
                    <a:pt x="620" y="300"/>
                    <a:pt x="580" y="340"/>
                    <a:pt x="544" y="381"/>
                  </a:cubicBezTo>
                  <a:cubicBezTo>
                    <a:pt x="508" y="412"/>
                    <a:pt x="476" y="448"/>
                    <a:pt x="449" y="489"/>
                  </a:cubicBezTo>
                  <a:cubicBezTo>
                    <a:pt x="395" y="556"/>
                    <a:pt x="350" y="605"/>
                    <a:pt x="328" y="641"/>
                  </a:cubicBezTo>
                  <a:cubicBezTo>
                    <a:pt x="305" y="677"/>
                    <a:pt x="292" y="700"/>
                    <a:pt x="292" y="700"/>
                  </a:cubicBezTo>
                  <a:cubicBezTo>
                    <a:pt x="278" y="718"/>
                    <a:pt x="287" y="749"/>
                    <a:pt x="310" y="758"/>
                  </a:cubicBezTo>
                  <a:cubicBezTo>
                    <a:pt x="317" y="764"/>
                    <a:pt x="325" y="766"/>
                    <a:pt x="334" y="766"/>
                  </a:cubicBezTo>
                  <a:cubicBezTo>
                    <a:pt x="346" y="766"/>
                    <a:pt x="358" y="760"/>
                    <a:pt x="364" y="749"/>
                  </a:cubicBezTo>
                  <a:cubicBezTo>
                    <a:pt x="364" y="749"/>
                    <a:pt x="382" y="731"/>
                    <a:pt x="404" y="691"/>
                  </a:cubicBezTo>
                  <a:cubicBezTo>
                    <a:pt x="427" y="655"/>
                    <a:pt x="472" y="614"/>
                    <a:pt x="526" y="551"/>
                  </a:cubicBezTo>
                  <a:cubicBezTo>
                    <a:pt x="553" y="520"/>
                    <a:pt x="580" y="489"/>
                    <a:pt x="616" y="457"/>
                  </a:cubicBezTo>
                  <a:cubicBezTo>
                    <a:pt x="652" y="421"/>
                    <a:pt x="692" y="390"/>
                    <a:pt x="737" y="358"/>
                  </a:cubicBezTo>
                  <a:cubicBezTo>
                    <a:pt x="832" y="286"/>
                    <a:pt x="940" y="232"/>
                    <a:pt x="1057" y="192"/>
                  </a:cubicBezTo>
                  <a:cubicBezTo>
                    <a:pt x="1149" y="161"/>
                    <a:pt x="1243" y="147"/>
                    <a:pt x="1340" y="147"/>
                  </a:cubicBezTo>
                  <a:cubicBezTo>
                    <a:pt x="1384" y="147"/>
                    <a:pt x="1429" y="150"/>
                    <a:pt x="1475" y="156"/>
                  </a:cubicBezTo>
                  <a:lnTo>
                    <a:pt x="1587" y="174"/>
                  </a:lnTo>
                  <a:cubicBezTo>
                    <a:pt x="1623" y="183"/>
                    <a:pt x="1664" y="201"/>
                    <a:pt x="1700" y="214"/>
                  </a:cubicBezTo>
                  <a:cubicBezTo>
                    <a:pt x="1731" y="228"/>
                    <a:pt x="1772" y="237"/>
                    <a:pt x="1808" y="250"/>
                  </a:cubicBezTo>
                  <a:cubicBezTo>
                    <a:pt x="1839" y="268"/>
                    <a:pt x="1893" y="295"/>
                    <a:pt x="1911" y="309"/>
                  </a:cubicBezTo>
                  <a:lnTo>
                    <a:pt x="2015" y="390"/>
                  </a:lnTo>
                  <a:cubicBezTo>
                    <a:pt x="2042" y="417"/>
                    <a:pt x="2069" y="448"/>
                    <a:pt x="2091" y="480"/>
                  </a:cubicBezTo>
                  <a:cubicBezTo>
                    <a:pt x="2118" y="511"/>
                    <a:pt x="2136" y="547"/>
                    <a:pt x="2154" y="583"/>
                  </a:cubicBezTo>
                  <a:cubicBezTo>
                    <a:pt x="2177" y="619"/>
                    <a:pt x="2190" y="655"/>
                    <a:pt x="2199" y="695"/>
                  </a:cubicBezTo>
                  <a:cubicBezTo>
                    <a:pt x="2253" y="866"/>
                    <a:pt x="2258" y="1042"/>
                    <a:pt x="2222" y="1213"/>
                  </a:cubicBezTo>
                  <a:cubicBezTo>
                    <a:pt x="2190" y="1388"/>
                    <a:pt x="2132" y="1559"/>
                    <a:pt x="2042" y="1712"/>
                  </a:cubicBezTo>
                  <a:cubicBezTo>
                    <a:pt x="1961" y="1865"/>
                    <a:pt x="1857" y="2009"/>
                    <a:pt x="1736" y="2130"/>
                  </a:cubicBezTo>
                  <a:cubicBezTo>
                    <a:pt x="1623" y="2247"/>
                    <a:pt x="1493" y="2346"/>
                    <a:pt x="1353" y="2427"/>
                  </a:cubicBezTo>
                  <a:lnTo>
                    <a:pt x="1250" y="2481"/>
                  </a:lnTo>
                  <a:cubicBezTo>
                    <a:pt x="1237" y="2486"/>
                    <a:pt x="1214" y="2499"/>
                    <a:pt x="1205" y="2499"/>
                  </a:cubicBezTo>
                  <a:lnTo>
                    <a:pt x="1151" y="2517"/>
                  </a:lnTo>
                  <a:cubicBezTo>
                    <a:pt x="1084" y="2540"/>
                    <a:pt x="1012" y="2562"/>
                    <a:pt x="944" y="2576"/>
                  </a:cubicBezTo>
                  <a:cubicBezTo>
                    <a:pt x="877" y="2580"/>
                    <a:pt x="818" y="2589"/>
                    <a:pt x="755" y="2594"/>
                  </a:cubicBezTo>
                  <a:lnTo>
                    <a:pt x="584" y="2589"/>
                  </a:lnTo>
                  <a:cubicBezTo>
                    <a:pt x="490" y="2576"/>
                    <a:pt x="395" y="2553"/>
                    <a:pt x="305" y="2522"/>
                  </a:cubicBezTo>
                  <a:cubicBezTo>
                    <a:pt x="247" y="2499"/>
                    <a:pt x="193" y="2477"/>
                    <a:pt x="139" y="2450"/>
                  </a:cubicBezTo>
                  <a:cubicBezTo>
                    <a:pt x="121" y="2441"/>
                    <a:pt x="98" y="2427"/>
                    <a:pt x="80" y="2418"/>
                  </a:cubicBezTo>
                  <a:cubicBezTo>
                    <a:pt x="73" y="2414"/>
                    <a:pt x="65" y="2412"/>
                    <a:pt x="58" y="2412"/>
                  </a:cubicBezTo>
                  <a:cubicBezTo>
                    <a:pt x="24" y="2412"/>
                    <a:pt x="1" y="2460"/>
                    <a:pt x="31" y="2486"/>
                  </a:cubicBezTo>
                  <a:cubicBezTo>
                    <a:pt x="107" y="2535"/>
                    <a:pt x="188" y="2580"/>
                    <a:pt x="269" y="2612"/>
                  </a:cubicBezTo>
                  <a:cubicBezTo>
                    <a:pt x="364" y="2648"/>
                    <a:pt x="463" y="2679"/>
                    <a:pt x="566" y="2697"/>
                  </a:cubicBezTo>
                  <a:lnTo>
                    <a:pt x="755" y="2715"/>
                  </a:lnTo>
                  <a:cubicBezTo>
                    <a:pt x="823" y="2715"/>
                    <a:pt x="895" y="2702"/>
                    <a:pt x="971" y="2697"/>
                  </a:cubicBezTo>
                  <a:cubicBezTo>
                    <a:pt x="1043" y="2684"/>
                    <a:pt x="1115" y="2666"/>
                    <a:pt x="1187" y="2643"/>
                  </a:cubicBezTo>
                  <a:lnTo>
                    <a:pt x="1245" y="2625"/>
                  </a:lnTo>
                  <a:cubicBezTo>
                    <a:pt x="1263" y="2616"/>
                    <a:pt x="1286" y="2607"/>
                    <a:pt x="1304" y="2598"/>
                  </a:cubicBezTo>
                  <a:lnTo>
                    <a:pt x="1416" y="2549"/>
                  </a:lnTo>
                  <a:cubicBezTo>
                    <a:pt x="1574" y="2463"/>
                    <a:pt x="1718" y="2360"/>
                    <a:pt x="1839" y="2234"/>
                  </a:cubicBezTo>
                  <a:cubicBezTo>
                    <a:pt x="1974" y="2099"/>
                    <a:pt x="2087" y="1946"/>
                    <a:pt x="2177" y="1784"/>
                  </a:cubicBezTo>
                  <a:cubicBezTo>
                    <a:pt x="2271" y="1613"/>
                    <a:pt x="2339" y="1429"/>
                    <a:pt x="2379" y="1235"/>
                  </a:cubicBezTo>
                  <a:cubicBezTo>
                    <a:pt x="2420" y="1037"/>
                    <a:pt x="2406" y="835"/>
                    <a:pt x="2348" y="646"/>
                  </a:cubicBezTo>
                  <a:cubicBezTo>
                    <a:pt x="2334" y="596"/>
                    <a:pt x="2316" y="547"/>
                    <a:pt x="2289" y="506"/>
                  </a:cubicBezTo>
                  <a:cubicBezTo>
                    <a:pt x="2267" y="462"/>
                    <a:pt x="2240" y="417"/>
                    <a:pt x="2208" y="376"/>
                  </a:cubicBezTo>
                  <a:cubicBezTo>
                    <a:pt x="2177" y="336"/>
                    <a:pt x="2145" y="300"/>
                    <a:pt x="2105" y="264"/>
                  </a:cubicBezTo>
                  <a:lnTo>
                    <a:pt x="2001" y="183"/>
                  </a:lnTo>
                  <a:cubicBezTo>
                    <a:pt x="1961" y="160"/>
                    <a:pt x="1920" y="133"/>
                    <a:pt x="1880" y="115"/>
                  </a:cubicBezTo>
                  <a:cubicBezTo>
                    <a:pt x="1835" y="97"/>
                    <a:pt x="1790" y="79"/>
                    <a:pt x="1745" y="66"/>
                  </a:cubicBezTo>
                  <a:cubicBezTo>
                    <a:pt x="1700" y="52"/>
                    <a:pt x="1659" y="39"/>
                    <a:pt x="1619" y="25"/>
                  </a:cubicBezTo>
                  <a:lnTo>
                    <a:pt x="1488" y="7"/>
                  </a:lnTo>
                  <a:cubicBezTo>
                    <a:pt x="1449" y="3"/>
                    <a:pt x="1409" y="0"/>
                    <a:pt x="1369"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3005;p81">
              <a:extLst>
                <a:ext uri="{FF2B5EF4-FFF2-40B4-BE49-F238E27FC236}">
                  <a16:creationId xmlns:a16="http://schemas.microsoft.com/office/drawing/2014/main" id="{080FE26F-5AB2-6E46-B412-4AFBFDA0AC0D}"/>
                </a:ext>
              </a:extLst>
            </p:cNvPr>
            <p:cNvSpPr/>
            <p:nvPr/>
          </p:nvSpPr>
          <p:spPr>
            <a:xfrm>
              <a:off x="9572241" y="1932480"/>
              <a:ext cx="558471" cy="232510"/>
            </a:xfrm>
            <a:custGeom>
              <a:avLst/>
              <a:gdLst/>
              <a:ahLst/>
              <a:cxnLst/>
              <a:rect l="l" t="t" r="r" b="b"/>
              <a:pathLst>
                <a:path w="5988" h="2493" extrusionOk="0">
                  <a:moveTo>
                    <a:pt x="3338" y="0"/>
                  </a:moveTo>
                  <a:cubicBezTo>
                    <a:pt x="3087" y="0"/>
                    <a:pt x="2836" y="25"/>
                    <a:pt x="2591" y="75"/>
                  </a:cubicBezTo>
                  <a:cubicBezTo>
                    <a:pt x="2362" y="120"/>
                    <a:pt x="2142" y="188"/>
                    <a:pt x="1930" y="278"/>
                  </a:cubicBezTo>
                  <a:cubicBezTo>
                    <a:pt x="1728" y="368"/>
                    <a:pt x="1534" y="485"/>
                    <a:pt x="1354" y="615"/>
                  </a:cubicBezTo>
                  <a:cubicBezTo>
                    <a:pt x="1044" y="854"/>
                    <a:pt x="770" y="1142"/>
                    <a:pt x="545" y="1461"/>
                  </a:cubicBezTo>
                  <a:cubicBezTo>
                    <a:pt x="383" y="1681"/>
                    <a:pt x="243" y="1920"/>
                    <a:pt x="126" y="2167"/>
                  </a:cubicBezTo>
                  <a:cubicBezTo>
                    <a:pt x="81" y="2262"/>
                    <a:pt x="41" y="2356"/>
                    <a:pt x="5" y="2455"/>
                  </a:cubicBezTo>
                  <a:cubicBezTo>
                    <a:pt x="0" y="2469"/>
                    <a:pt x="5" y="2482"/>
                    <a:pt x="18" y="2491"/>
                  </a:cubicBezTo>
                  <a:cubicBezTo>
                    <a:pt x="22" y="2492"/>
                    <a:pt x="25" y="2493"/>
                    <a:pt x="29" y="2493"/>
                  </a:cubicBezTo>
                  <a:cubicBezTo>
                    <a:pt x="40" y="2493"/>
                    <a:pt x="51" y="2488"/>
                    <a:pt x="54" y="2478"/>
                  </a:cubicBezTo>
                  <a:cubicBezTo>
                    <a:pt x="54" y="2478"/>
                    <a:pt x="99" y="2374"/>
                    <a:pt x="198" y="2208"/>
                  </a:cubicBezTo>
                  <a:cubicBezTo>
                    <a:pt x="333" y="1974"/>
                    <a:pt x="486" y="1753"/>
                    <a:pt x="653" y="1546"/>
                  </a:cubicBezTo>
                  <a:cubicBezTo>
                    <a:pt x="887" y="1250"/>
                    <a:pt x="1161" y="989"/>
                    <a:pt x="1467" y="768"/>
                  </a:cubicBezTo>
                  <a:cubicBezTo>
                    <a:pt x="1633" y="647"/>
                    <a:pt x="1818" y="543"/>
                    <a:pt x="2011" y="462"/>
                  </a:cubicBezTo>
                  <a:cubicBezTo>
                    <a:pt x="2209" y="381"/>
                    <a:pt x="2416" y="318"/>
                    <a:pt x="2632" y="282"/>
                  </a:cubicBezTo>
                  <a:cubicBezTo>
                    <a:pt x="2880" y="232"/>
                    <a:pt x="3134" y="206"/>
                    <a:pt x="3387" y="206"/>
                  </a:cubicBezTo>
                  <a:cubicBezTo>
                    <a:pt x="3560" y="206"/>
                    <a:pt x="3733" y="218"/>
                    <a:pt x="3905" y="242"/>
                  </a:cubicBezTo>
                  <a:cubicBezTo>
                    <a:pt x="4278" y="296"/>
                    <a:pt x="4638" y="399"/>
                    <a:pt x="4980" y="552"/>
                  </a:cubicBezTo>
                  <a:cubicBezTo>
                    <a:pt x="5228" y="660"/>
                    <a:pt x="5462" y="791"/>
                    <a:pt x="5678" y="944"/>
                  </a:cubicBezTo>
                  <a:cubicBezTo>
                    <a:pt x="5763" y="1002"/>
                    <a:pt x="5844" y="1065"/>
                    <a:pt x="5920" y="1128"/>
                  </a:cubicBezTo>
                  <a:cubicBezTo>
                    <a:pt x="5926" y="1134"/>
                    <a:pt x="5934" y="1136"/>
                    <a:pt x="5942" y="1136"/>
                  </a:cubicBezTo>
                  <a:cubicBezTo>
                    <a:pt x="5953" y="1136"/>
                    <a:pt x="5965" y="1131"/>
                    <a:pt x="5970" y="1124"/>
                  </a:cubicBezTo>
                  <a:cubicBezTo>
                    <a:pt x="5988" y="1110"/>
                    <a:pt x="5988" y="1088"/>
                    <a:pt x="5970" y="1074"/>
                  </a:cubicBezTo>
                  <a:cubicBezTo>
                    <a:pt x="5902" y="998"/>
                    <a:pt x="5821" y="926"/>
                    <a:pt x="5741" y="863"/>
                  </a:cubicBezTo>
                  <a:cubicBezTo>
                    <a:pt x="5529" y="687"/>
                    <a:pt x="5295" y="534"/>
                    <a:pt x="5052" y="413"/>
                  </a:cubicBezTo>
                  <a:cubicBezTo>
                    <a:pt x="4701" y="233"/>
                    <a:pt x="4323" y="107"/>
                    <a:pt x="3937" y="48"/>
                  </a:cubicBezTo>
                  <a:cubicBezTo>
                    <a:pt x="3739" y="16"/>
                    <a:pt x="3538" y="0"/>
                    <a:pt x="333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3006;p81">
              <a:extLst>
                <a:ext uri="{FF2B5EF4-FFF2-40B4-BE49-F238E27FC236}">
                  <a16:creationId xmlns:a16="http://schemas.microsoft.com/office/drawing/2014/main" id="{217FB188-563F-CD4B-8BBF-23BAA654E818}"/>
                </a:ext>
              </a:extLst>
            </p:cNvPr>
            <p:cNvSpPr/>
            <p:nvPr/>
          </p:nvSpPr>
          <p:spPr>
            <a:xfrm>
              <a:off x="9639764" y="2023973"/>
              <a:ext cx="429019" cy="153980"/>
            </a:xfrm>
            <a:custGeom>
              <a:avLst/>
              <a:gdLst/>
              <a:ahLst/>
              <a:cxnLst/>
              <a:rect l="l" t="t" r="r" b="b"/>
              <a:pathLst>
                <a:path w="4600" h="1651" extrusionOk="0">
                  <a:moveTo>
                    <a:pt x="3244" y="0"/>
                  </a:moveTo>
                  <a:cubicBezTo>
                    <a:pt x="3157" y="0"/>
                    <a:pt x="3069" y="5"/>
                    <a:pt x="2979" y="8"/>
                  </a:cubicBezTo>
                  <a:cubicBezTo>
                    <a:pt x="2826" y="17"/>
                    <a:pt x="2673" y="35"/>
                    <a:pt x="2520" y="62"/>
                  </a:cubicBezTo>
                  <a:lnTo>
                    <a:pt x="2286" y="107"/>
                  </a:lnTo>
                  <a:cubicBezTo>
                    <a:pt x="2209" y="125"/>
                    <a:pt x="2133" y="147"/>
                    <a:pt x="2056" y="170"/>
                  </a:cubicBezTo>
                  <a:cubicBezTo>
                    <a:pt x="1903" y="215"/>
                    <a:pt x="1751" y="269"/>
                    <a:pt x="1607" y="336"/>
                  </a:cubicBezTo>
                  <a:cubicBezTo>
                    <a:pt x="1463" y="394"/>
                    <a:pt x="1328" y="462"/>
                    <a:pt x="1193" y="543"/>
                  </a:cubicBezTo>
                  <a:cubicBezTo>
                    <a:pt x="1058" y="606"/>
                    <a:pt x="945" y="705"/>
                    <a:pt x="833" y="781"/>
                  </a:cubicBezTo>
                  <a:cubicBezTo>
                    <a:pt x="729" y="853"/>
                    <a:pt x="630" y="934"/>
                    <a:pt x="536" y="1024"/>
                  </a:cubicBezTo>
                  <a:cubicBezTo>
                    <a:pt x="455" y="1092"/>
                    <a:pt x="378" y="1168"/>
                    <a:pt x="306" y="1249"/>
                  </a:cubicBezTo>
                  <a:lnTo>
                    <a:pt x="149" y="1438"/>
                  </a:lnTo>
                  <a:lnTo>
                    <a:pt x="10" y="1605"/>
                  </a:lnTo>
                  <a:cubicBezTo>
                    <a:pt x="1" y="1618"/>
                    <a:pt x="1" y="1632"/>
                    <a:pt x="10" y="1641"/>
                  </a:cubicBezTo>
                  <a:cubicBezTo>
                    <a:pt x="14" y="1647"/>
                    <a:pt x="21" y="1651"/>
                    <a:pt x="28" y="1651"/>
                  </a:cubicBezTo>
                  <a:cubicBezTo>
                    <a:pt x="34" y="1651"/>
                    <a:pt x="41" y="1647"/>
                    <a:pt x="46" y="1641"/>
                  </a:cubicBezTo>
                  <a:lnTo>
                    <a:pt x="208" y="1497"/>
                  </a:lnTo>
                  <a:lnTo>
                    <a:pt x="383" y="1330"/>
                  </a:lnTo>
                  <a:cubicBezTo>
                    <a:pt x="450" y="1263"/>
                    <a:pt x="540" y="1209"/>
                    <a:pt x="630" y="1132"/>
                  </a:cubicBezTo>
                  <a:cubicBezTo>
                    <a:pt x="725" y="1051"/>
                    <a:pt x="824" y="979"/>
                    <a:pt x="932" y="916"/>
                  </a:cubicBezTo>
                  <a:cubicBezTo>
                    <a:pt x="1044" y="853"/>
                    <a:pt x="1157" y="768"/>
                    <a:pt x="1287" y="709"/>
                  </a:cubicBezTo>
                  <a:cubicBezTo>
                    <a:pt x="1418" y="646"/>
                    <a:pt x="1544" y="565"/>
                    <a:pt x="1688" y="520"/>
                  </a:cubicBezTo>
                  <a:cubicBezTo>
                    <a:pt x="1827" y="462"/>
                    <a:pt x="1971" y="412"/>
                    <a:pt x="2115" y="376"/>
                  </a:cubicBezTo>
                  <a:lnTo>
                    <a:pt x="2335" y="313"/>
                  </a:lnTo>
                  <a:lnTo>
                    <a:pt x="2560" y="273"/>
                  </a:lnTo>
                  <a:cubicBezTo>
                    <a:pt x="2704" y="237"/>
                    <a:pt x="2853" y="233"/>
                    <a:pt x="2997" y="210"/>
                  </a:cubicBezTo>
                  <a:cubicBezTo>
                    <a:pt x="3136" y="201"/>
                    <a:pt x="3276" y="192"/>
                    <a:pt x="3406" y="188"/>
                  </a:cubicBezTo>
                  <a:cubicBezTo>
                    <a:pt x="3541" y="188"/>
                    <a:pt x="3667" y="188"/>
                    <a:pt x="3779" y="197"/>
                  </a:cubicBezTo>
                  <a:cubicBezTo>
                    <a:pt x="3964" y="206"/>
                    <a:pt x="4148" y="224"/>
                    <a:pt x="4333" y="251"/>
                  </a:cubicBezTo>
                  <a:cubicBezTo>
                    <a:pt x="4468" y="273"/>
                    <a:pt x="4544" y="291"/>
                    <a:pt x="4544" y="291"/>
                  </a:cubicBezTo>
                  <a:lnTo>
                    <a:pt x="4540" y="287"/>
                  </a:lnTo>
                  <a:lnTo>
                    <a:pt x="4540" y="287"/>
                  </a:lnTo>
                  <a:cubicBezTo>
                    <a:pt x="4543" y="287"/>
                    <a:pt x="4546" y="287"/>
                    <a:pt x="4549" y="287"/>
                  </a:cubicBezTo>
                  <a:cubicBezTo>
                    <a:pt x="4587" y="287"/>
                    <a:pt x="4600" y="236"/>
                    <a:pt x="4562" y="219"/>
                  </a:cubicBezTo>
                  <a:cubicBezTo>
                    <a:pt x="4495" y="192"/>
                    <a:pt x="4427" y="170"/>
                    <a:pt x="4355" y="152"/>
                  </a:cubicBezTo>
                  <a:cubicBezTo>
                    <a:pt x="4171" y="98"/>
                    <a:pt x="3982" y="62"/>
                    <a:pt x="3793" y="39"/>
                  </a:cubicBezTo>
                  <a:cubicBezTo>
                    <a:pt x="3676" y="21"/>
                    <a:pt x="3545" y="17"/>
                    <a:pt x="3411" y="8"/>
                  </a:cubicBezTo>
                  <a:cubicBezTo>
                    <a:pt x="3356" y="2"/>
                    <a:pt x="3300" y="0"/>
                    <a:pt x="3244"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3007;p81">
              <a:extLst>
                <a:ext uri="{FF2B5EF4-FFF2-40B4-BE49-F238E27FC236}">
                  <a16:creationId xmlns:a16="http://schemas.microsoft.com/office/drawing/2014/main" id="{FB584FFB-0063-C04C-BA69-CB75E51FB79A}"/>
                </a:ext>
              </a:extLst>
            </p:cNvPr>
            <p:cNvSpPr/>
            <p:nvPr/>
          </p:nvSpPr>
          <p:spPr>
            <a:xfrm>
              <a:off x="10161302" y="2092989"/>
              <a:ext cx="72840" cy="342003"/>
            </a:xfrm>
            <a:custGeom>
              <a:avLst/>
              <a:gdLst/>
              <a:ahLst/>
              <a:cxnLst/>
              <a:rect l="l" t="t" r="r" b="b"/>
              <a:pathLst>
                <a:path w="781" h="3667" extrusionOk="0">
                  <a:moveTo>
                    <a:pt x="358" y="0"/>
                  </a:moveTo>
                  <a:cubicBezTo>
                    <a:pt x="336" y="0"/>
                    <a:pt x="316" y="14"/>
                    <a:pt x="306" y="37"/>
                  </a:cubicBezTo>
                  <a:cubicBezTo>
                    <a:pt x="234" y="217"/>
                    <a:pt x="176" y="406"/>
                    <a:pt x="131" y="599"/>
                  </a:cubicBezTo>
                  <a:cubicBezTo>
                    <a:pt x="86" y="793"/>
                    <a:pt x="50" y="991"/>
                    <a:pt x="32" y="1193"/>
                  </a:cubicBezTo>
                  <a:cubicBezTo>
                    <a:pt x="5" y="1422"/>
                    <a:pt x="0" y="1652"/>
                    <a:pt x="9" y="1886"/>
                  </a:cubicBezTo>
                  <a:cubicBezTo>
                    <a:pt x="23" y="2003"/>
                    <a:pt x="27" y="2124"/>
                    <a:pt x="45" y="2237"/>
                  </a:cubicBezTo>
                  <a:cubicBezTo>
                    <a:pt x="63" y="2354"/>
                    <a:pt x="86" y="2466"/>
                    <a:pt x="113" y="2574"/>
                  </a:cubicBezTo>
                  <a:cubicBezTo>
                    <a:pt x="140" y="2682"/>
                    <a:pt x="171" y="2781"/>
                    <a:pt x="212" y="2884"/>
                  </a:cubicBezTo>
                  <a:cubicBezTo>
                    <a:pt x="243" y="2974"/>
                    <a:pt x="284" y="3060"/>
                    <a:pt x="329" y="3145"/>
                  </a:cubicBezTo>
                  <a:lnTo>
                    <a:pt x="446" y="3361"/>
                  </a:lnTo>
                  <a:cubicBezTo>
                    <a:pt x="486" y="3420"/>
                    <a:pt x="527" y="3469"/>
                    <a:pt x="558" y="3514"/>
                  </a:cubicBezTo>
                  <a:lnTo>
                    <a:pt x="657" y="3640"/>
                  </a:lnTo>
                  <a:cubicBezTo>
                    <a:pt x="669" y="3659"/>
                    <a:pt x="685" y="3666"/>
                    <a:pt x="702" y="3666"/>
                  </a:cubicBezTo>
                  <a:cubicBezTo>
                    <a:pt x="741" y="3666"/>
                    <a:pt x="780" y="3622"/>
                    <a:pt x="752" y="3577"/>
                  </a:cubicBezTo>
                  <a:lnTo>
                    <a:pt x="747" y="3573"/>
                  </a:lnTo>
                  <a:lnTo>
                    <a:pt x="666" y="3438"/>
                  </a:lnTo>
                  <a:cubicBezTo>
                    <a:pt x="644" y="3397"/>
                    <a:pt x="608" y="3348"/>
                    <a:pt x="576" y="3285"/>
                  </a:cubicBezTo>
                  <a:lnTo>
                    <a:pt x="482" y="3078"/>
                  </a:lnTo>
                  <a:cubicBezTo>
                    <a:pt x="446" y="2992"/>
                    <a:pt x="414" y="2907"/>
                    <a:pt x="387" y="2821"/>
                  </a:cubicBezTo>
                  <a:cubicBezTo>
                    <a:pt x="356" y="2727"/>
                    <a:pt x="333" y="2628"/>
                    <a:pt x="311" y="2529"/>
                  </a:cubicBezTo>
                  <a:cubicBezTo>
                    <a:pt x="288" y="2421"/>
                    <a:pt x="266" y="2318"/>
                    <a:pt x="257" y="2210"/>
                  </a:cubicBezTo>
                  <a:cubicBezTo>
                    <a:pt x="239" y="2097"/>
                    <a:pt x="234" y="1985"/>
                    <a:pt x="225" y="1872"/>
                  </a:cubicBezTo>
                  <a:cubicBezTo>
                    <a:pt x="212" y="1652"/>
                    <a:pt x="216" y="1427"/>
                    <a:pt x="234" y="1206"/>
                  </a:cubicBezTo>
                  <a:cubicBezTo>
                    <a:pt x="252" y="995"/>
                    <a:pt x="275" y="797"/>
                    <a:pt x="302" y="626"/>
                  </a:cubicBezTo>
                  <a:cubicBezTo>
                    <a:pt x="360" y="289"/>
                    <a:pt x="414" y="68"/>
                    <a:pt x="414" y="68"/>
                  </a:cubicBezTo>
                  <a:cubicBezTo>
                    <a:pt x="423" y="41"/>
                    <a:pt x="405" y="14"/>
                    <a:pt x="383" y="5"/>
                  </a:cubicBezTo>
                  <a:cubicBezTo>
                    <a:pt x="374" y="2"/>
                    <a:pt x="366" y="0"/>
                    <a:pt x="358"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3008;p81">
              <a:extLst>
                <a:ext uri="{FF2B5EF4-FFF2-40B4-BE49-F238E27FC236}">
                  <a16:creationId xmlns:a16="http://schemas.microsoft.com/office/drawing/2014/main" id="{A072A0EB-F7D9-3841-B4A9-41BC6A5C4553}"/>
                </a:ext>
              </a:extLst>
            </p:cNvPr>
            <p:cNvSpPr/>
            <p:nvPr/>
          </p:nvSpPr>
          <p:spPr>
            <a:xfrm>
              <a:off x="10232184" y="2124699"/>
              <a:ext cx="64353" cy="250603"/>
            </a:xfrm>
            <a:custGeom>
              <a:avLst/>
              <a:gdLst/>
              <a:ahLst/>
              <a:cxnLst/>
              <a:rect l="l" t="t" r="r" b="b"/>
              <a:pathLst>
                <a:path w="690" h="2687" extrusionOk="0">
                  <a:moveTo>
                    <a:pt x="99" y="1"/>
                  </a:moveTo>
                  <a:cubicBezTo>
                    <a:pt x="73" y="1"/>
                    <a:pt x="48" y="17"/>
                    <a:pt x="46" y="52"/>
                  </a:cubicBezTo>
                  <a:cubicBezTo>
                    <a:pt x="23" y="192"/>
                    <a:pt x="10" y="336"/>
                    <a:pt x="5" y="475"/>
                  </a:cubicBezTo>
                  <a:cubicBezTo>
                    <a:pt x="1" y="601"/>
                    <a:pt x="1" y="750"/>
                    <a:pt x="5" y="907"/>
                  </a:cubicBezTo>
                  <a:cubicBezTo>
                    <a:pt x="14" y="1064"/>
                    <a:pt x="28" y="1235"/>
                    <a:pt x="46" y="1402"/>
                  </a:cubicBezTo>
                  <a:cubicBezTo>
                    <a:pt x="55" y="1496"/>
                    <a:pt x="73" y="1573"/>
                    <a:pt x="86" y="1654"/>
                  </a:cubicBezTo>
                  <a:cubicBezTo>
                    <a:pt x="104" y="1735"/>
                    <a:pt x="122" y="1816"/>
                    <a:pt x="149" y="1897"/>
                  </a:cubicBezTo>
                  <a:cubicBezTo>
                    <a:pt x="185" y="2041"/>
                    <a:pt x="244" y="2180"/>
                    <a:pt x="311" y="2311"/>
                  </a:cubicBezTo>
                  <a:cubicBezTo>
                    <a:pt x="360" y="2405"/>
                    <a:pt x="419" y="2495"/>
                    <a:pt x="486" y="2576"/>
                  </a:cubicBezTo>
                  <a:cubicBezTo>
                    <a:pt x="509" y="2607"/>
                    <a:pt x="536" y="2639"/>
                    <a:pt x="567" y="2666"/>
                  </a:cubicBezTo>
                  <a:cubicBezTo>
                    <a:pt x="580" y="2681"/>
                    <a:pt x="595" y="2687"/>
                    <a:pt x="609" y="2687"/>
                  </a:cubicBezTo>
                  <a:cubicBezTo>
                    <a:pt x="652" y="2687"/>
                    <a:pt x="690" y="2634"/>
                    <a:pt x="653" y="2594"/>
                  </a:cubicBezTo>
                  <a:lnTo>
                    <a:pt x="653" y="2589"/>
                  </a:lnTo>
                  <a:cubicBezTo>
                    <a:pt x="653" y="2589"/>
                    <a:pt x="630" y="2558"/>
                    <a:pt x="594" y="2499"/>
                  </a:cubicBezTo>
                  <a:cubicBezTo>
                    <a:pt x="549" y="2414"/>
                    <a:pt x="509" y="2329"/>
                    <a:pt x="473" y="2239"/>
                  </a:cubicBezTo>
                  <a:cubicBezTo>
                    <a:pt x="446" y="2176"/>
                    <a:pt x="423" y="2117"/>
                    <a:pt x="405" y="2054"/>
                  </a:cubicBezTo>
                  <a:cubicBezTo>
                    <a:pt x="387" y="1987"/>
                    <a:pt x="360" y="1919"/>
                    <a:pt x="347" y="1847"/>
                  </a:cubicBezTo>
                  <a:cubicBezTo>
                    <a:pt x="324" y="1771"/>
                    <a:pt x="307" y="1699"/>
                    <a:pt x="298" y="1622"/>
                  </a:cubicBezTo>
                  <a:cubicBezTo>
                    <a:pt x="284" y="1541"/>
                    <a:pt x="271" y="1460"/>
                    <a:pt x="257" y="1379"/>
                  </a:cubicBezTo>
                  <a:cubicBezTo>
                    <a:pt x="212" y="1051"/>
                    <a:pt x="185" y="727"/>
                    <a:pt x="172" y="475"/>
                  </a:cubicBezTo>
                  <a:cubicBezTo>
                    <a:pt x="158" y="228"/>
                    <a:pt x="158" y="66"/>
                    <a:pt x="158" y="66"/>
                  </a:cubicBezTo>
                  <a:lnTo>
                    <a:pt x="158" y="61"/>
                  </a:lnTo>
                  <a:cubicBezTo>
                    <a:pt x="160" y="23"/>
                    <a:pt x="129" y="1"/>
                    <a:pt x="99" y="1"/>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3009;p81">
              <a:extLst>
                <a:ext uri="{FF2B5EF4-FFF2-40B4-BE49-F238E27FC236}">
                  <a16:creationId xmlns:a16="http://schemas.microsoft.com/office/drawing/2014/main" id="{F07F363E-04CE-3D47-82EE-E7A301FE7712}"/>
                </a:ext>
              </a:extLst>
            </p:cNvPr>
            <p:cNvSpPr/>
            <p:nvPr/>
          </p:nvSpPr>
          <p:spPr>
            <a:xfrm>
              <a:off x="9742822" y="2095693"/>
              <a:ext cx="273733" cy="94011"/>
            </a:xfrm>
            <a:custGeom>
              <a:avLst/>
              <a:gdLst/>
              <a:ahLst/>
              <a:cxnLst/>
              <a:rect l="l" t="t" r="r" b="b"/>
              <a:pathLst>
                <a:path w="2935" h="1008" extrusionOk="0">
                  <a:moveTo>
                    <a:pt x="2850" y="0"/>
                  </a:moveTo>
                  <a:cubicBezTo>
                    <a:pt x="2842" y="0"/>
                    <a:pt x="2832" y="2"/>
                    <a:pt x="2823" y="8"/>
                  </a:cubicBezTo>
                  <a:lnTo>
                    <a:pt x="2404" y="188"/>
                  </a:lnTo>
                  <a:cubicBezTo>
                    <a:pt x="2279" y="246"/>
                    <a:pt x="2130" y="296"/>
                    <a:pt x="1973" y="368"/>
                  </a:cubicBezTo>
                  <a:cubicBezTo>
                    <a:pt x="1815" y="435"/>
                    <a:pt x="1644" y="489"/>
                    <a:pt x="1478" y="552"/>
                  </a:cubicBezTo>
                  <a:cubicBezTo>
                    <a:pt x="1388" y="588"/>
                    <a:pt x="1302" y="611"/>
                    <a:pt x="1221" y="638"/>
                  </a:cubicBezTo>
                  <a:lnTo>
                    <a:pt x="969" y="719"/>
                  </a:lnTo>
                  <a:cubicBezTo>
                    <a:pt x="807" y="755"/>
                    <a:pt x="655" y="800"/>
                    <a:pt x="524" y="831"/>
                  </a:cubicBezTo>
                  <a:cubicBezTo>
                    <a:pt x="259" y="863"/>
                    <a:pt x="83" y="894"/>
                    <a:pt x="83" y="894"/>
                  </a:cubicBezTo>
                  <a:lnTo>
                    <a:pt x="70" y="894"/>
                  </a:lnTo>
                  <a:cubicBezTo>
                    <a:pt x="1" y="903"/>
                    <a:pt x="6" y="1007"/>
                    <a:pt x="75" y="1007"/>
                  </a:cubicBezTo>
                  <a:cubicBezTo>
                    <a:pt x="77" y="1007"/>
                    <a:pt x="80" y="1007"/>
                    <a:pt x="83" y="1007"/>
                  </a:cubicBezTo>
                  <a:cubicBezTo>
                    <a:pt x="83" y="1007"/>
                    <a:pt x="268" y="1007"/>
                    <a:pt x="551" y="998"/>
                  </a:cubicBezTo>
                  <a:cubicBezTo>
                    <a:pt x="686" y="971"/>
                    <a:pt x="848" y="944"/>
                    <a:pt x="1023" y="912"/>
                  </a:cubicBezTo>
                  <a:lnTo>
                    <a:pt x="1280" y="836"/>
                  </a:lnTo>
                  <a:cubicBezTo>
                    <a:pt x="1370" y="813"/>
                    <a:pt x="1460" y="786"/>
                    <a:pt x="1545" y="755"/>
                  </a:cubicBezTo>
                  <a:cubicBezTo>
                    <a:pt x="1721" y="687"/>
                    <a:pt x="1892" y="620"/>
                    <a:pt x="2054" y="552"/>
                  </a:cubicBezTo>
                  <a:cubicBezTo>
                    <a:pt x="2211" y="480"/>
                    <a:pt x="2355" y="408"/>
                    <a:pt x="2476" y="341"/>
                  </a:cubicBezTo>
                  <a:cubicBezTo>
                    <a:pt x="2616" y="273"/>
                    <a:pt x="2746" y="192"/>
                    <a:pt x="2877" y="107"/>
                  </a:cubicBezTo>
                  <a:cubicBezTo>
                    <a:pt x="2934" y="76"/>
                    <a:pt x="2901" y="0"/>
                    <a:pt x="2850" y="0"/>
                  </a:cubicBezTo>
                  <a:close/>
                </a:path>
              </a:pathLst>
            </a:custGeom>
            <a:solidFill>
              <a:srgbClr val="4A160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Rectangle 161">
              <a:extLst>
                <a:ext uri="{FF2B5EF4-FFF2-40B4-BE49-F238E27FC236}">
                  <a16:creationId xmlns:a16="http://schemas.microsoft.com/office/drawing/2014/main" id="{5E53B714-0F0A-8848-A199-143BDE339C51}"/>
                </a:ext>
              </a:extLst>
            </p:cNvPr>
            <p:cNvSpPr/>
            <p:nvPr/>
          </p:nvSpPr>
          <p:spPr>
            <a:xfrm>
              <a:off x="10107606" y="2716651"/>
              <a:ext cx="984738" cy="841810"/>
            </a:xfrm>
            <a:prstGeom prst="rect">
              <a:avLst/>
            </a:prstGeom>
            <a:solidFill>
              <a:srgbClr val="776AA2"/>
            </a:solidFill>
            <a:ln>
              <a:solidFill>
                <a:srgbClr val="776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3" name="Picture 162" descr="Icon&#10;&#10;Description automatically generated">
              <a:extLst>
                <a:ext uri="{FF2B5EF4-FFF2-40B4-BE49-F238E27FC236}">
                  <a16:creationId xmlns:a16="http://schemas.microsoft.com/office/drawing/2014/main" id="{E636F2DF-BFEE-7043-87DC-48711362E3DA}"/>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10000" b="91852" l="0" r="72353">
                          <a14:foregroundMark x1="72941" y1="78889" x2="72941" y2="78889"/>
                        </a14:backgroundRemoval>
                      </a14:imgEffect>
                    </a14:imgLayer>
                  </a14:imgProps>
                </a:ext>
                <a:ext uri="{28A0092B-C50C-407E-A947-70E740481C1C}">
                  <a14:useLocalDpi xmlns:a14="http://schemas.microsoft.com/office/drawing/2010/main"/>
                </a:ext>
              </a:extLst>
            </a:blip>
            <a:srcRect/>
            <a:stretch/>
          </p:blipFill>
          <p:spPr>
            <a:xfrm>
              <a:off x="9974213" y="2814763"/>
              <a:ext cx="475092" cy="753771"/>
            </a:xfrm>
            <a:prstGeom prst="rect">
              <a:avLst/>
            </a:prstGeom>
          </p:spPr>
        </p:pic>
        <p:sp>
          <p:nvSpPr>
            <p:cNvPr id="164" name="Rectangle 163">
              <a:extLst>
                <a:ext uri="{FF2B5EF4-FFF2-40B4-BE49-F238E27FC236}">
                  <a16:creationId xmlns:a16="http://schemas.microsoft.com/office/drawing/2014/main" id="{EA0EA958-C014-2F44-B30B-6EADB64D34FC}"/>
                </a:ext>
              </a:extLst>
            </p:cNvPr>
            <p:cNvSpPr/>
            <p:nvPr/>
          </p:nvSpPr>
          <p:spPr>
            <a:xfrm>
              <a:off x="10103516" y="3027760"/>
              <a:ext cx="86522" cy="396587"/>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164">
              <a:extLst>
                <a:ext uri="{FF2B5EF4-FFF2-40B4-BE49-F238E27FC236}">
                  <a16:creationId xmlns:a16="http://schemas.microsoft.com/office/drawing/2014/main" id="{7F66846C-C4E6-4140-9AE8-25001BC789BE}"/>
                </a:ext>
              </a:extLst>
            </p:cNvPr>
            <p:cNvSpPr/>
            <p:nvPr/>
          </p:nvSpPr>
          <p:spPr>
            <a:xfrm rot="1153900">
              <a:off x="10024326" y="3119904"/>
              <a:ext cx="106202" cy="361389"/>
            </a:xfrm>
            <a:prstGeom prst="rect">
              <a:avLst/>
            </a:prstGeom>
            <a:solidFill>
              <a:srgbClr val="5777B2"/>
            </a:solidFill>
            <a:ln>
              <a:solidFill>
                <a:srgbClr val="577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8" name="Group 177">
              <a:extLst>
                <a:ext uri="{FF2B5EF4-FFF2-40B4-BE49-F238E27FC236}">
                  <a16:creationId xmlns:a16="http://schemas.microsoft.com/office/drawing/2014/main" id="{B2717547-F28B-CD45-AC28-2A18030F83F4}"/>
                </a:ext>
              </a:extLst>
            </p:cNvPr>
            <p:cNvGrpSpPr/>
            <p:nvPr/>
          </p:nvGrpSpPr>
          <p:grpSpPr>
            <a:xfrm flipH="1">
              <a:off x="9845477" y="3143618"/>
              <a:ext cx="354940" cy="207608"/>
              <a:chOff x="9441136" y="3196407"/>
              <a:chExt cx="354940" cy="207608"/>
            </a:xfrm>
          </p:grpSpPr>
          <p:sp>
            <p:nvSpPr>
              <p:cNvPr id="180" name="Google Shape;2974;p81">
                <a:extLst>
                  <a:ext uri="{FF2B5EF4-FFF2-40B4-BE49-F238E27FC236}">
                    <a16:creationId xmlns:a16="http://schemas.microsoft.com/office/drawing/2014/main" id="{CF770F96-A614-5C4E-96D6-397EE286EBF2}"/>
                  </a:ext>
                </a:extLst>
              </p:cNvPr>
              <p:cNvSpPr/>
              <p:nvPr/>
            </p:nvSpPr>
            <p:spPr>
              <a:xfrm>
                <a:off x="9602458" y="3204054"/>
                <a:ext cx="193618" cy="197722"/>
              </a:xfrm>
              <a:custGeom>
                <a:avLst/>
                <a:gdLst/>
                <a:ahLst/>
                <a:cxnLst/>
                <a:rect l="l" t="t" r="r" b="b"/>
                <a:pathLst>
                  <a:path w="2076" h="2120" extrusionOk="0">
                    <a:moveTo>
                      <a:pt x="846" y="0"/>
                    </a:moveTo>
                    <a:cubicBezTo>
                      <a:pt x="641" y="0"/>
                      <a:pt x="185" y="666"/>
                      <a:pt x="185" y="666"/>
                    </a:cubicBezTo>
                    <a:cubicBezTo>
                      <a:pt x="185" y="666"/>
                      <a:pt x="113" y="724"/>
                      <a:pt x="0" y="810"/>
                    </a:cubicBezTo>
                    <a:cubicBezTo>
                      <a:pt x="59" y="1008"/>
                      <a:pt x="387" y="1984"/>
                      <a:pt x="1080" y="2097"/>
                    </a:cubicBezTo>
                    <a:lnTo>
                      <a:pt x="1102" y="2119"/>
                    </a:lnTo>
                    <a:cubicBezTo>
                      <a:pt x="1269" y="1957"/>
                      <a:pt x="1431" y="1791"/>
                      <a:pt x="1579" y="1611"/>
                    </a:cubicBezTo>
                    <a:cubicBezTo>
                      <a:pt x="2037" y="1050"/>
                      <a:pt x="2076" y="554"/>
                      <a:pt x="1954" y="554"/>
                    </a:cubicBezTo>
                    <a:cubicBezTo>
                      <a:pt x="1948" y="554"/>
                      <a:pt x="1942" y="555"/>
                      <a:pt x="1935" y="558"/>
                    </a:cubicBezTo>
                    <a:lnTo>
                      <a:pt x="1845" y="545"/>
                    </a:lnTo>
                    <a:cubicBezTo>
                      <a:pt x="1917" y="405"/>
                      <a:pt x="1957" y="284"/>
                      <a:pt x="1917" y="216"/>
                    </a:cubicBezTo>
                    <a:cubicBezTo>
                      <a:pt x="1896" y="182"/>
                      <a:pt x="1863" y="169"/>
                      <a:pt x="1824" y="169"/>
                    </a:cubicBezTo>
                    <a:cubicBezTo>
                      <a:pt x="1678" y="169"/>
                      <a:pt x="1444" y="360"/>
                      <a:pt x="1444" y="360"/>
                    </a:cubicBezTo>
                    <a:lnTo>
                      <a:pt x="1440" y="360"/>
                    </a:lnTo>
                    <a:cubicBezTo>
                      <a:pt x="1539" y="194"/>
                      <a:pt x="1606" y="45"/>
                      <a:pt x="1525" y="23"/>
                    </a:cubicBezTo>
                    <a:cubicBezTo>
                      <a:pt x="1513" y="19"/>
                      <a:pt x="1500" y="17"/>
                      <a:pt x="1486" y="17"/>
                    </a:cubicBezTo>
                    <a:cubicBezTo>
                      <a:pt x="1276" y="17"/>
                      <a:pt x="891" y="414"/>
                      <a:pt x="891" y="414"/>
                    </a:cubicBezTo>
                    <a:lnTo>
                      <a:pt x="886" y="414"/>
                    </a:lnTo>
                    <a:cubicBezTo>
                      <a:pt x="972" y="252"/>
                      <a:pt x="1030" y="68"/>
                      <a:pt x="873" y="5"/>
                    </a:cubicBezTo>
                    <a:cubicBezTo>
                      <a:pt x="865" y="2"/>
                      <a:pt x="856" y="0"/>
                      <a:pt x="846" y="0"/>
                    </a:cubicBezTo>
                    <a:close/>
                  </a:path>
                </a:pathLst>
              </a:custGeom>
              <a:solidFill>
                <a:srgbClr val="F9BDA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2978;p81">
                <a:extLst>
                  <a:ext uri="{FF2B5EF4-FFF2-40B4-BE49-F238E27FC236}">
                    <a16:creationId xmlns:a16="http://schemas.microsoft.com/office/drawing/2014/main" id="{E3378781-AC90-5C46-9705-69C90F1EA5A6}"/>
                  </a:ext>
                </a:extLst>
              </p:cNvPr>
              <p:cNvSpPr/>
              <p:nvPr/>
            </p:nvSpPr>
            <p:spPr>
              <a:xfrm>
                <a:off x="9702718" y="3253858"/>
                <a:ext cx="90281" cy="150157"/>
              </a:xfrm>
              <a:custGeom>
                <a:avLst/>
                <a:gdLst/>
                <a:ahLst/>
                <a:cxnLst/>
                <a:rect l="l" t="t" r="r" b="b"/>
                <a:pathLst>
                  <a:path w="968" h="1610" extrusionOk="0">
                    <a:moveTo>
                      <a:pt x="851" y="1"/>
                    </a:moveTo>
                    <a:cubicBezTo>
                      <a:pt x="848" y="1"/>
                      <a:pt x="845" y="1"/>
                      <a:pt x="842" y="2"/>
                    </a:cubicBezTo>
                    <a:cubicBezTo>
                      <a:pt x="833" y="2"/>
                      <a:pt x="824" y="6"/>
                      <a:pt x="815" y="11"/>
                    </a:cubicBezTo>
                    <a:lnTo>
                      <a:pt x="828" y="47"/>
                    </a:lnTo>
                    <a:cubicBezTo>
                      <a:pt x="829" y="47"/>
                      <a:pt x="830" y="48"/>
                      <a:pt x="832" y="48"/>
                    </a:cubicBezTo>
                    <a:cubicBezTo>
                      <a:pt x="834" y="48"/>
                      <a:pt x="836" y="47"/>
                      <a:pt x="838" y="47"/>
                    </a:cubicBezTo>
                    <a:cubicBezTo>
                      <a:pt x="846" y="47"/>
                      <a:pt x="856" y="50"/>
                      <a:pt x="864" y="69"/>
                    </a:cubicBezTo>
                    <a:cubicBezTo>
                      <a:pt x="873" y="132"/>
                      <a:pt x="869" y="199"/>
                      <a:pt x="851" y="262"/>
                    </a:cubicBezTo>
                    <a:cubicBezTo>
                      <a:pt x="797" y="465"/>
                      <a:pt x="711" y="658"/>
                      <a:pt x="599" y="834"/>
                    </a:cubicBezTo>
                    <a:cubicBezTo>
                      <a:pt x="482" y="1018"/>
                      <a:pt x="356" y="1185"/>
                      <a:pt x="212" y="1347"/>
                    </a:cubicBezTo>
                    <a:cubicBezTo>
                      <a:pt x="95" y="1477"/>
                      <a:pt x="9" y="1563"/>
                      <a:pt x="9" y="1563"/>
                    </a:cubicBezTo>
                    <a:cubicBezTo>
                      <a:pt x="0" y="1572"/>
                      <a:pt x="0" y="1585"/>
                      <a:pt x="5" y="1594"/>
                    </a:cubicBezTo>
                    <a:cubicBezTo>
                      <a:pt x="8" y="1604"/>
                      <a:pt x="19" y="1609"/>
                      <a:pt x="30" y="1609"/>
                    </a:cubicBezTo>
                    <a:cubicBezTo>
                      <a:pt x="34" y="1609"/>
                      <a:pt x="37" y="1609"/>
                      <a:pt x="41" y="1608"/>
                    </a:cubicBezTo>
                    <a:cubicBezTo>
                      <a:pt x="131" y="1554"/>
                      <a:pt x="212" y="1495"/>
                      <a:pt x="288" y="1432"/>
                    </a:cubicBezTo>
                    <a:cubicBezTo>
                      <a:pt x="464" y="1288"/>
                      <a:pt x="612" y="1113"/>
                      <a:pt x="729" y="919"/>
                    </a:cubicBezTo>
                    <a:cubicBezTo>
                      <a:pt x="855" y="726"/>
                      <a:pt x="932" y="505"/>
                      <a:pt x="954" y="276"/>
                    </a:cubicBezTo>
                    <a:cubicBezTo>
                      <a:pt x="968" y="195"/>
                      <a:pt x="954" y="114"/>
                      <a:pt x="918" y="42"/>
                    </a:cubicBezTo>
                    <a:cubicBezTo>
                      <a:pt x="902" y="18"/>
                      <a:pt x="879" y="1"/>
                      <a:pt x="851"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2979;p81">
                <a:extLst>
                  <a:ext uri="{FF2B5EF4-FFF2-40B4-BE49-F238E27FC236}">
                    <a16:creationId xmlns:a16="http://schemas.microsoft.com/office/drawing/2014/main" id="{E21C5537-5F10-2B41-9C0B-FFE2F392AF24}"/>
                  </a:ext>
                </a:extLst>
              </p:cNvPr>
              <p:cNvSpPr/>
              <p:nvPr/>
            </p:nvSpPr>
            <p:spPr>
              <a:xfrm>
                <a:off x="9726501" y="3213847"/>
                <a:ext cx="63980" cy="106229"/>
              </a:xfrm>
              <a:custGeom>
                <a:avLst/>
                <a:gdLst/>
                <a:ahLst/>
                <a:cxnLst/>
                <a:rect l="l" t="t" r="r" b="b"/>
                <a:pathLst>
                  <a:path w="686" h="1139" extrusionOk="0">
                    <a:moveTo>
                      <a:pt x="499" y="1"/>
                    </a:moveTo>
                    <a:cubicBezTo>
                      <a:pt x="483" y="1"/>
                      <a:pt x="467" y="3"/>
                      <a:pt x="452" y="8"/>
                    </a:cubicBezTo>
                    <a:cubicBezTo>
                      <a:pt x="402" y="17"/>
                      <a:pt x="357" y="39"/>
                      <a:pt x="317" y="62"/>
                    </a:cubicBezTo>
                    <a:cubicBezTo>
                      <a:pt x="258" y="98"/>
                      <a:pt x="204" y="138"/>
                      <a:pt x="155" y="183"/>
                    </a:cubicBezTo>
                    <a:cubicBezTo>
                      <a:pt x="119" y="219"/>
                      <a:pt x="101" y="242"/>
                      <a:pt x="101" y="242"/>
                    </a:cubicBezTo>
                    <a:cubicBezTo>
                      <a:pt x="96" y="246"/>
                      <a:pt x="92" y="255"/>
                      <a:pt x="96" y="264"/>
                    </a:cubicBezTo>
                    <a:cubicBezTo>
                      <a:pt x="103" y="271"/>
                      <a:pt x="109" y="275"/>
                      <a:pt x="116" y="275"/>
                    </a:cubicBezTo>
                    <a:cubicBezTo>
                      <a:pt x="118" y="275"/>
                      <a:pt x="121" y="274"/>
                      <a:pt x="123" y="273"/>
                    </a:cubicBezTo>
                    <a:lnTo>
                      <a:pt x="191" y="237"/>
                    </a:lnTo>
                    <a:cubicBezTo>
                      <a:pt x="245" y="210"/>
                      <a:pt x="303" y="183"/>
                      <a:pt x="357" y="161"/>
                    </a:cubicBezTo>
                    <a:cubicBezTo>
                      <a:pt x="393" y="147"/>
                      <a:pt x="429" y="134"/>
                      <a:pt x="465" y="134"/>
                    </a:cubicBezTo>
                    <a:cubicBezTo>
                      <a:pt x="470" y="132"/>
                      <a:pt x="475" y="132"/>
                      <a:pt x="480" y="132"/>
                    </a:cubicBezTo>
                    <a:cubicBezTo>
                      <a:pt x="491" y="132"/>
                      <a:pt x="501" y="135"/>
                      <a:pt x="510" y="138"/>
                    </a:cubicBezTo>
                    <a:cubicBezTo>
                      <a:pt x="510" y="138"/>
                      <a:pt x="510" y="138"/>
                      <a:pt x="510" y="138"/>
                    </a:cubicBezTo>
                    <a:lnTo>
                      <a:pt x="510" y="138"/>
                    </a:lnTo>
                    <a:cubicBezTo>
                      <a:pt x="512" y="138"/>
                      <a:pt x="512" y="139"/>
                      <a:pt x="512" y="140"/>
                    </a:cubicBezTo>
                    <a:cubicBezTo>
                      <a:pt x="511" y="139"/>
                      <a:pt x="511" y="139"/>
                      <a:pt x="510" y="138"/>
                    </a:cubicBezTo>
                    <a:lnTo>
                      <a:pt x="510" y="138"/>
                    </a:lnTo>
                    <a:cubicBezTo>
                      <a:pt x="510" y="140"/>
                      <a:pt x="511" y="140"/>
                      <a:pt x="511" y="140"/>
                    </a:cubicBezTo>
                    <a:cubicBezTo>
                      <a:pt x="511" y="140"/>
                      <a:pt x="512" y="140"/>
                      <a:pt x="512" y="140"/>
                    </a:cubicBezTo>
                    <a:lnTo>
                      <a:pt x="512" y="140"/>
                    </a:lnTo>
                    <a:cubicBezTo>
                      <a:pt x="516" y="144"/>
                      <a:pt x="520" y="148"/>
                      <a:pt x="524" y="152"/>
                    </a:cubicBezTo>
                    <a:cubicBezTo>
                      <a:pt x="528" y="183"/>
                      <a:pt x="524" y="215"/>
                      <a:pt x="510" y="246"/>
                    </a:cubicBezTo>
                    <a:cubicBezTo>
                      <a:pt x="497" y="291"/>
                      <a:pt x="474" y="336"/>
                      <a:pt x="452" y="377"/>
                    </a:cubicBezTo>
                    <a:cubicBezTo>
                      <a:pt x="402" y="467"/>
                      <a:pt x="357" y="561"/>
                      <a:pt x="299" y="642"/>
                    </a:cubicBezTo>
                    <a:cubicBezTo>
                      <a:pt x="245" y="723"/>
                      <a:pt x="200" y="804"/>
                      <a:pt x="155" y="871"/>
                    </a:cubicBezTo>
                    <a:cubicBezTo>
                      <a:pt x="69" y="1002"/>
                      <a:pt x="11" y="1096"/>
                      <a:pt x="11" y="1096"/>
                    </a:cubicBezTo>
                    <a:cubicBezTo>
                      <a:pt x="0" y="1117"/>
                      <a:pt x="17" y="1138"/>
                      <a:pt x="37" y="1138"/>
                    </a:cubicBezTo>
                    <a:cubicBezTo>
                      <a:pt x="43" y="1138"/>
                      <a:pt x="50" y="1136"/>
                      <a:pt x="56" y="1132"/>
                    </a:cubicBezTo>
                    <a:cubicBezTo>
                      <a:pt x="123" y="1069"/>
                      <a:pt x="186" y="1006"/>
                      <a:pt x="245" y="939"/>
                    </a:cubicBezTo>
                    <a:cubicBezTo>
                      <a:pt x="299" y="876"/>
                      <a:pt x="362" y="804"/>
                      <a:pt x="425" y="723"/>
                    </a:cubicBezTo>
                    <a:cubicBezTo>
                      <a:pt x="456" y="682"/>
                      <a:pt x="483" y="637"/>
                      <a:pt x="510" y="592"/>
                    </a:cubicBezTo>
                    <a:cubicBezTo>
                      <a:pt x="542" y="543"/>
                      <a:pt x="573" y="498"/>
                      <a:pt x="596" y="449"/>
                    </a:cubicBezTo>
                    <a:cubicBezTo>
                      <a:pt x="623" y="399"/>
                      <a:pt x="645" y="345"/>
                      <a:pt x="663" y="287"/>
                    </a:cubicBezTo>
                    <a:cubicBezTo>
                      <a:pt x="686" y="219"/>
                      <a:pt x="681" y="143"/>
                      <a:pt x="650" y="80"/>
                    </a:cubicBezTo>
                    <a:cubicBezTo>
                      <a:pt x="641" y="62"/>
                      <a:pt x="627" y="53"/>
                      <a:pt x="614" y="39"/>
                    </a:cubicBezTo>
                    <a:cubicBezTo>
                      <a:pt x="596" y="26"/>
                      <a:pt x="573" y="12"/>
                      <a:pt x="551" y="8"/>
                    </a:cubicBezTo>
                    <a:cubicBezTo>
                      <a:pt x="533" y="3"/>
                      <a:pt x="516" y="1"/>
                      <a:pt x="499"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2980;p81">
                <a:extLst>
                  <a:ext uri="{FF2B5EF4-FFF2-40B4-BE49-F238E27FC236}">
                    <a16:creationId xmlns:a16="http://schemas.microsoft.com/office/drawing/2014/main" id="{97F8B392-3026-A648-B335-9D54BAA25E23}"/>
                  </a:ext>
                </a:extLst>
              </p:cNvPr>
              <p:cNvSpPr/>
              <p:nvPr/>
            </p:nvSpPr>
            <p:spPr>
              <a:xfrm>
                <a:off x="9683412" y="3197153"/>
                <a:ext cx="72280" cy="86363"/>
              </a:xfrm>
              <a:custGeom>
                <a:avLst/>
                <a:gdLst/>
                <a:ahLst/>
                <a:cxnLst/>
                <a:rect l="l" t="t" r="r" b="b"/>
                <a:pathLst>
                  <a:path w="775" h="926" extrusionOk="0">
                    <a:moveTo>
                      <a:pt x="612" y="151"/>
                    </a:moveTo>
                    <a:cubicBezTo>
                      <a:pt x="612" y="152"/>
                      <a:pt x="612" y="153"/>
                      <a:pt x="612" y="154"/>
                    </a:cubicBezTo>
                    <a:lnTo>
                      <a:pt x="612" y="154"/>
                    </a:lnTo>
                    <a:cubicBezTo>
                      <a:pt x="611" y="152"/>
                      <a:pt x="611" y="151"/>
                      <a:pt x="612" y="151"/>
                    </a:cubicBezTo>
                    <a:close/>
                    <a:moveTo>
                      <a:pt x="620" y="166"/>
                    </a:moveTo>
                    <a:lnTo>
                      <a:pt x="630" y="173"/>
                    </a:lnTo>
                    <a:cubicBezTo>
                      <a:pt x="630" y="174"/>
                      <a:pt x="629" y="174"/>
                      <a:pt x="629" y="174"/>
                    </a:cubicBezTo>
                    <a:cubicBezTo>
                      <a:pt x="627" y="174"/>
                      <a:pt x="623" y="170"/>
                      <a:pt x="620" y="166"/>
                    </a:cubicBezTo>
                    <a:close/>
                    <a:moveTo>
                      <a:pt x="568" y="1"/>
                    </a:moveTo>
                    <a:cubicBezTo>
                      <a:pt x="522" y="1"/>
                      <a:pt x="475" y="12"/>
                      <a:pt x="432" y="34"/>
                    </a:cubicBezTo>
                    <a:cubicBezTo>
                      <a:pt x="369" y="65"/>
                      <a:pt x="306" y="110"/>
                      <a:pt x="257" y="160"/>
                    </a:cubicBezTo>
                    <a:cubicBezTo>
                      <a:pt x="158" y="254"/>
                      <a:pt x="72" y="362"/>
                      <a:pt x="0" y="479"/>
                    </a:cubicBezTo>
                    <a:cubicBezTo>
                      <a:pt x="0" y="488"/>
                      <a:pt x="0" y="497"/>
                      <a:pt x="5" y="502"/>
                    </a:cubicBezTo>
                    <a:cubicBezTo>
                      <a:pt x="9" y="506"/>
                      <a:pt x="15" y="508"/>
                      <a:pt x="21" y="508"/>
                    </a:cubicBezTo>
                    <a:cubicBezTo>
                      <a:pt x="26" y="508"/>
                      <a:pt x="32" y="506"/>
                      <a:pt x="36" y="502"/>
                    </a:cubicBezTo>
                    <a:cubicBezTo>
                      <a:pt x="131" y="416"/>
                      <a:pt x="230" y="331"/>
                      <a:pt x="333" y="254"/>
                    </a:cubicBezTo>
                    <a:cubicBezTo>
                      <a:pt x="383" y="223"/>
                      <a:pt x="437" y="191"/>
                      <a:pt x="491" y="169"/>
                    </a:cubicBezTo>
                    <a:cubicBezTo>
                      <a:pt x="514" y="159"/>
                      <a:pt x="538" y="153"/>
                      <a:pt x="562" y="153"/>
                    </a:cubicBezTo>
                    <a:cubicBezTo>
                      <a:pt x="578" y="153"/>
                      <a:pt x="595" y="156"/>
                      <a:pt x="611" y="162"/>
                    </a:cubicBezTo>
                    <a:lnTo>
                      <a:pt x="611" y="162"/>
                    </a:lnTo>
                    <a:cubicBezTo>
                      <a:pt x="609" y="167"/>
                      <a:pt x="608" y="172"/>
                      <a:pt x="608" y="178"/>
                    </a:cubicBezTo>
                    <a:cubicBezTo>
                      <a:pt x="594" y="214"/>
                      <a:pt x="585" y="245"/>
                      <a:pt x="567" y="272"/>
                    </a:cubicBezTo>
                    <a:cubicBezTo>
                      <a:pt x="536" y="344"/>
                      <a:pt x="495" y="412"/>
                      <a:pt x="455" y="475"/>
                    </a:cubicBezTo>
                    <a:cubicBezTo>
                      <a:pt x="374" y="610"/>
                      <a:pt x="288" y="740"/>
                      <a:pt x="207" y="884"/>
                    </a:cubicBezTo>
                    <a:cubicBezTo>
                      <a:pt x="198" y="893"/>
                      <a:pt x="198" y="906"/>
                      <a:pt x="207" y="915"/>
                    </a:cubicBezTo>
                    <a:cubicBezTo>
                      <a:pt x="212" y="922"/>
                      <a:pt x="219" y="926"/>
                      <a:pt x="225" y="926"/>
                    </a:cubicBezTo>
                    <a:cubicBezTo>
                      <a:pt x="232" y="926"/>
                      <a:pt x="239" y="922"/>
                      <a:pt x="243" y="915"/>
                    </a:cubicBezTo>
                    <a:cubicBezTo>
                      <a:pt x="365" y="807"/>
                      <a:pt x="477" y="686"/>
                      <a:pt x="572" y="556"/>
                    </a:cubicBezTo>
                    <a:cubicBezTo>
                      <a:pt x="626" y="488"/>
                      <a:pt x="671" y="421"/>
                      <a:pt x="711" y="349"/>
                    </a:cubicBezTo>
                    <a:cubicBezTo>
                      <a:pt x="729" y="308"/>
                      <a:pt x="747" y="263"/>
                      <a:pt x="761" y="218"/>
                    </a:cubicBezTo>
                    <a:cubicBezTo>
                      <a:pt x="770" y="191"/>
                      <a:pt x="774" y="160"/>
                      <a:pt x="770" y="128"/>
                    </a:cubicBezTo>
                    <a:cubicBezTo>
                      <a:pt x="761" y="79"/>
                      <a:pt x="725" y="34"/>
                      <a:pt x="675" y="20"/>
                    </a:cubicBezTo>
                    <a:lnTo>
                      <a:pt x="675" y="20"/>
                    </a:lnTo>
                    <a:lnTo>
                      <a:pt x="693" y="29"/>
                    </a:lnTo>
                    <a:cubicBezTo>
                      <a:pt x="653" y="10"/>
                      <a:pt x="610" y="1"/>
                      <a:pt x="568" y="1"/>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2981;p81">
                <a:extLst>
                  <a:ext uri="{FF2B5EF4-FFF2-40B4-BE49-F238E27FC236}">
                    <a16:creationId xmlns:a16="http://schemas.microsoft.com/office/drawing/2014/main" id="{82956B7E-0C9D-5245-8925-9F3A124930A5}"/>
                  </a:ext>
                </a:extLst>
              </p:cNvPr>
              <p:cNvSpPr/>
              <p:nvPr/>
            </p:nvSpPr>
            <p:spPr>
              <a:xfrm rot="20743785">
                <a:off x="9441136" y="3299997"/>
                <a:ext cx="175962" cy="61900"/>
              </a:xfrm>
              <a:custGeom>
                <a:avLst/>
                <a:gdLst/>
                <a:ahLst/>
                <a:cxnLst/>
                <a:rect l="l" t="t" r="r" b="b"/>
                <a:pathLst>
                  <a:path w="1316" h="768" extrusionOk="0">
                    <a:moveTo>
                      <a:pt x="1256" y="1"/>
                    </a:moveTo>
                    <a:cubicBezTo>
                      <a:pt x="1247" y="1"/>
                      <a:pt x="1238" y="3"/>
                      <a:pt x="1230" y="7"/>
                    </a:cubicBezTo>
                    <a:cubicBezTo>
                      <a:pt x="1230" y="7"/>
                      <a:pt x="1149" y="47"/>
                      <a:pt x="1041" y="110"/>
                    </a:cubicBezTo>
                    <a:lnTo>
                      <a:pt x="641" y="344"/>
                    </a:lnTo>
                    <a:cubicBezTo>
                      <a:pt x="501" y="434"/>
                      <a:pt x="357" y="511"/>
                      <a:pt x="250" y="569"/>
                    </a:cubicBezTo>
                    <a:cubicBezTo>
                      <a:pt x="137" y="623"/>
                      <a:pt x="65" y="659"/>
                      <a:pt x="65" y="659"/>
                    </a:cubicBezTo>
                    <a:lnTo>
                      <a:pt x="56" y="664"/>
                    </a:lnTo>
                    <a:cubicBezTo>
                      <a:pt x="1" y="689"/>
                      <a:pt x="22" y="768"/>
                      <a:pt x="78" y="768"/>
                    </a:cubicBezTo>
                    <a:cubicBezTo>
                      <a:pt x="81" y="768"/>
                      <a:pt x="84" y="768"/>
                      <a:pt x="88" y="767"/>
                    </a:cubicBezTo>
                    <a:lnTo>
                      <a:pt x="151" y="758"/>
                    </a:lnTo>
                    <a:lnTo>
                      <a:pt x="218" y="749"/>
                    </a:lnTo>
                    <a:cubicBezTo>
                      <a:pt x="250" y="745"/>
                      <a:pt x="281" y="736"/>
                      <a:pt x="308" y="727"/>
                    </a:cubicBezTo>
                    <a:lnTo>
                      <a:pt x="411" y="691"/>
                    </a:lnTo>
                    <a:cubicBezTo>
                      <a:pt x="452" y="682"/>
                      <a:pt x="488" y="668"/>
                      <a:pt x="524" y="650"/>
                    </a:cubicBezTo>
                    <a:cubicBezTo>
                      <a:pt x="596" y="610"/>
                      <a:pt x="681" y="574"/>
                      <a:pt x="753" y="529"/>
                    </a:cubicBezTo>
                    <a:cubicBezTo>
                      <a:pt x="893" y="448"/>
                      <a:pt x="1023" y="353"/>
                      <a:pt x="1145" y="250"/>
                    </a:cubicBezTo>
                    <a:cubicBezTo>
                      <a:pt x="1199" y="200"/>
                      <a:pt x="1248" y="151"/>
                      <a:pt x="1298" y="97"/>
                    </a:cubicBezTo>
                    <a:cubicBezTo>
                      <a:pt x="1311" y="79"/>
                      <a:pt x="1316" y="52"/>
                      <a:pt x="1307" y="34"/>
                    </a:cubicBezTo>
                    <a:cubicBezTo>
                      <a:pt x="1297" y="12"/>
                      <a:pt x="1277" y="1"/>
                      <a:pt x="1256" y="1"/>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2982;p81">
                <a:extLst>
                  <a:ext uri="{FF2B5EF4-FFF2-40B4-BE49-F238E27FC236}">
                    <a16:creationId xmlns:a16="http://schemas.microsoft.com/office/drawing/2014/main" id="{B5896101-22BC-B245-9441-2C8C19559DBC}"/>
                  </a:ext>
                </a:extLst>
              </p:cNvPr>
              <p:cNvSpPr/>
              <p:nvPr/>
            </p:nvSpPr>
            <p:spPr>
              <a:xfrm>
                <a:off x="9617940" y="3196407"/>
                <a:ext cx="82726" cy="73400"/>
              </a:xfrm>
              <a:custGeom>
                <a:avLst/>
                <a:gdLst/>
                <a:ahLst/>
                <a:cxnLst/>
                <a:rect l="l" t="t" r="r" b="b"/>
                <a:pathLst>
                  <a:path w="887" h="787" extrusionOk="0">
                    <a:moveTo>
                      <a:pt x="681" y="0"/>
                    </a:moveTo>
                    <a:cubicBezTo>
                      <a:pt x="647" y="0"/>
                      <a:pt x="611" y="9"/>
                      <a:pt x="581" y="24"/>
                    </a:cubicBezTo>
                    <a:cubicBezTo>
                      <a:pt x="522" y="51"/>
                      <a:pt x="473" y="91"/>
                      <a:pt x="428" y="136"/>
                    </a:cubicBezTo>
                    <a:cubicBezTo>
                      <a:pt x="388" y="172"/>
                      <a:pt x="347" y="213"/>
                      <a:pt x="316" y="258"/>
                    </a:cubicBezTo>
                    <a:cubicBezTo>
                      <a:pt x="244" y="339"/>
                      <a:pt x="190" y="420"/>
                      <a:pt x="140" y="492"/>
                    </a:cubicBezTo>
                    <a:cubicBezTo>
                      <a:pt x="91" y="568"/>
                      <a:pt x="46" y="649"/>
                      <a:pt x="1" y="734"/>
                    </a:cubicBezTo>
                    <a:cubicBezTo>
                      <a:pt x="1" y="743"/>
                      <a:pt x="1" y="752"/>
                      <a:pt x="5" y="757"/>
                    </a:cubicBezTo>
                    <a:cubicBezTo>
                      <a:pt x="10" y="761"/>
                      <a:pt x="15" y="764"/>
                      <a:pt x="21" y="764"/>
                    </a:cubicBezTo>
                    <a:cubicBezTo>
                      <a:pt x="27" y="764"/>
                      <a:pt x="32" y="761"/>
                      <a:pt x="37" y="757"/>
                    </a:cubicBezTo>
                    <a:lnTo>
                      <a:pt x="226" y="559"/>
                    </a:lnTo>
                    <a:cubicBezTo>
                      <a:pt x="280" y="496"/>
                      <a:pt x="347" y="429"/>
                      <a:pt x="419" y="357"/>
                    </a:cubicBezTo>
                    <a:cubicBezTo>
                      <a:pt x="455" y="321"/>
                      <a:pt x="495" y="285"/>
                      <a:pt x="531" y="253"/>
                    </a:cubicBezTo>
                    <a:cubicBezTo>
                      <a:pt x="567" y="222"/>
                      <a:pt x="603" y="195"/>
                      <a:pt x="648" y="172"/>
                    </a:cubicBezTo>
                    <a:cubicBezTo>
                      <a:pt x="664" y="172"/>
                      <a:pt x="650" y="162"/>
                      <a:pt x="671" y="162"/>
                    </a:cubicBezTo>
                    <a:cubicBezTo>
                      <a:pt x="674" y="162"/>
                      <a:pt x="679" y="163"/>
                      <a:pt x="684" y="163"/>
                    </a:cubicBezTo>
                    <a:cubicBezTo>
                      <a:pt x="671" y="163"/>
                      <a:pt x="707" y="177"/>
                      <a:pt x="707" y="181"/>
                    </a:cubicBezTo>
                    <a:cubicBezTo>
                      <a:pt x="725" y="195"/>
                      <a:pt x="729" y="226"/>
                      <a:pt x="725" y="267"/>
                    </a:cubicBezTo>
                    <a:cubicBezTo>
                      <a:pt x="711" y="352"/>
                      <a:pt x="684" y="433"/>
                      <a:pt x="644" y="510"/>
                    </a:cubicBezTo>
                    <a:cubicBezTo>
                      <a:pt x="603" y="577"/>
                      <a:pt x="581" y="640"/>
                      <a:pt x="554" y="685"/>
                    </a:cubicBezTo>
                    <a:lnTo>
                      <a:pt x="518" y="748"/>
                    </a:lnTo>
                    <a:cubicBezTo>
                      <a:pt x="509" y="757"/>
                      <a:pt x="509" y="770"/>
                      <a:pt x="513" y="779"/>
                    </a:cubicBezTo>
                    <a:cubicBezTo>
                      <a:pt x="518" y="784"/>
                      <a:pt x="525" y="786"/>
                      <a:pt x="532" y="786"/>
                    </a:cubicBezTo>
                    <a:cubicBezTo>
                      <a:pt x="539" y="786"/>
                      <a:pt x="547" y="784"/>
                      <a:pt x="554" y="779"/>
                    </a:cubicBezTo>
                    <a:lnTo>
                      <a:pt x="608" y="721"/>
                    </a:lnTo>
                    <a:cubicBezTo>
                      <a:pt x="653" y="672"/>
                      <a:pt x="698" y="618"/>
                      <a:pt x="738" y="559"/>
                    </a:cubicBezTo>
                    <a:cubicBezTo>
                      <a:pt x="765" y="523"/>
                      <a:pt x="792" y="483"/>
                      <a:pt x="815" y="442"/>
                    </a:cubicBezTo>
                    <a:cubicBezTo>
                      <a:pt x="842" y="388"/>
                      <a:pt x="860" y="334"/>
                      <a:pt x="869" y="280"/>
                    </a:cubicBezTo>
                    <a:cubicBezTo>
                      <a:pt x="887" y="204"/>
                      <a:pt x="869" y="123"/>
                      <a:pt x="815" y="64"/>
                    </a:cubicBezTo>
                    <a:cubicBezTo>
                      <a:pt x="801" y="51"/>
                      <a:pt x="788" y="37"/>
                      <a:pt x="770" y="28"/>
                    </a:cubicBezTo>
                    <a:lnTo>
                      <a:pt x="743" y="10"/>
                    </a:lnTo>
                    <a:lnTo>
                      <a:pt x="734" y="10"/>
                    </a:lnTo>
                    <a:lnTo>
                      <a:pt x="711" y="1"/>
                    </a:lnTo>
                    <a:lnTo>
                      <a:pt x="702" y="1"/>
                    </a:lnTo>
                    <a:cubicBezTo>
                      <a:pt x="695" y="0"/>
                      <a:pt x="688" y="0"/>
                      <a:pt x="681" y="0"/>
                    </a:cubicBezTo>
                    <a:close/>
                  </a:path>
                </a:pathLst>
              </a:custGeom>
              <a:solidFill>
                <a:srgbClr val="8C543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79" name="Google Shape;2976;p81">
              <a:extLst>
                <a:ext uri="{FF2B5EF4-FFF2-40B4-BE49-F238E27FC236}">
                  <a16:creationId xmlns:a16="http://schemas.microsoft.com/office/drawing/2014/main" id="{F0EB198F-E2D9-0C44-92AD-CA47C45179F9}"/>
                </a:ext>
              </a:extLst>
            </p:cNvPr>
            <p:cNvSpPr/>
            <p:nvPr/>
          </p:nvSpPr>
          <p:spPr>
            <a:xfrm rot="20890277" flipH="1">
              <a:off x="10098843" y="3114143"/>
              <a:ext cx="55290" cy="211338"/>
            </a:xfrm>
            <a:custGeom>
              <a:avLst/>
              <a:gdLst/>
              <a:ahLst/>
              <a:cxnLst/>
              <a:rect l="l" t="t" r="r" b="b"/>
              <a:pathLst>
                <a:path w="758" h="1083" extrusionOk="0">
                  <a:moveTo>
                    <a:pt x="699" y="0"/>
                  </a:moveTo>
                  <a:cubicBezTo>
                    <a:pt x="684" y="0"/>
                    <a:pt x="670" y="6"/>
                    <a:pt x="659" y="17"/>
                  </a:cubicBezTo>
                  <a:cubicBezTo>
                    <a:pt x="614" y="62"/>
                    <a:pt x="573" y="107"/>
                    <a:pt x="537" y="157"/>
                  </a:cubicBezTo>
                  <a:cubicBezTo>
                    <a:pt x="452" y="260"/>
                    <a:pt x="375" y="368"/>
                    <a:pt x="303" y="481"/>
                  </a:cubicBezTo>
                  <a:lnTo>
                    <a:pt x="191" y="661"/>
                  </a:lnTo>
                  <a:cubicBezTo>
                    <a:pt x="159" y="719"/>
                    <a:pt x="128" y="778"/>
                    <a:pt x="101" y="827"/>
                  </a:cubicBezTo>
                  <a:cubicBezTo>
                    <a:pt x="51" y="926"/>
                    <a:pt x="29" y="993"/>
                    <a:pt x="29" y="993"/>
                  </a:cubicBezTo>
                  <a:cubicBezTo>
                    <a:pt x="0" y="1038"/>
                    <a:pt x="39" y="1083"/>
                    <a:pt x="79" y="1083"/>
                  </a:cubicBezTo>
                  <a:cubicBezTo>
                    <a:pt x="95" y="1083"/>
                    <a:pt x="111" y="1075"/>
                    <a:pt x="123" y="1056"/>
                  </a:cubicBezTo>
                  <a:cubicBezTo>
                    <a:pt x="123" y="1056"/>
                    <a:pt x="173" y="1002"/>
                    <a:pt x="245" y="917"/>
                  </a:cubicBezTo>
                  <a:cubicBezTo>
                    <a:pt x="276" y="877"/>
                    <a:pt x="317" y="827"/>
                    <a:pt x="357" y="773"/>
                  </a:cubicBezTo>
                  <a:cubicBezTo>
                    <a:pt x="393" y="715"/>
                    <a:pt x="438" y="656"/>
                    <a:pt x="479" y="598"/>
                  </a:cubicBezTo>
                  <a:cubicBezTo>
                    <a:pt x="551" y="485"/>
                    <a:pt x="614" y="368"/>
                    <a:pt x="677" y="247"/>
                  </a:cubicBezTo>
                  <a:cubicBezTo>
                    <a:pt x="704" y="193"/>
                    <a:pt x="726" y="139"/>
                    <a:pt x="749" y="80"/>
                  </a:cubicBezTo>
                  <a:cubicBezTo>
                    <a:pt x="758" y="58"/>
                    <a:pt x="753" y="35"/>
                    <a:pt x="740" y="17"/>
                  </a:cubicBezTo>
                  <a:cubicBezTo>
                    <a:pt x="728" y="6"/>
                    <a:pt x="714" y="0"/>
                    <a:pt x="699" y="0"/>
                  </a:cubicBezTo>
                  <a:close/>
                </a:path>
              </a:pathLst>
            </a:custGeom>
            <a:solidFill>
              <a:srgbClr val="8F91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25346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dissolve">
                                      <p:cBhvr>
                                        <p:cTn id="7" dur="500"/>
                                        <p:tgtEl>
                                          <p:spTgt spid="1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dissolve">
                                      <p:cBhvr>
                                        <p:cTn id="12"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2987</TotalTime>
  <Words>2709</Words>
  <Application>Microsoft Office PowerPoint</Application>
  <PresentationFormat>Widescreen</PresentationFormat>
  <Paragraphs>164</Paragraphs>
  <Slides>32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Galvji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HANIA SOHAWON</dc:creator>
  <cp:lastModifiedBy>Andrew Vine</cp:lastModifiedBy>
  <cp:revision>11</cp:revision>
  <dcterms:created xsi:type="dcterms:W3CDTF">2021-08-04T11:30:39Z</dcterms:created>
  <dcterms:modified xsi:type="dcterms:W3CDTF">2021-11-26T12:45:07Z</dcterms:modified>
</cp:coreProperties>
</file>